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4"/>
  </p:sldMasterIdLst>
  <p:notesMasterIdLst>
    <p:notesMasterId r:id="rId7"/>
  </p:notesMasterIdLst>
  <p:handoutMasterIdLst>
    <p:handoutMasterId r:id="rId8"/>
  </p:handoutMasterIdLst>
  <p:sldIdLst>
    <p:sldId id="261" r:id="rId5"/>
    <p:sldId id="262" r:id="rId6"/>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guide id="3" pos="119" userDrawn="1">
          <p15:clr>
            <a:srgbClr val="A4A3A4"/>
          </p15:clr>
        </p15:guide>
        <p15:guide id="4" pos="415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EC0"/>
    <a:srgbClr val="00A1DA"/>
    <a:srgbClr val="FDCA63"/>
    <a:srgbClr val="FDFCC4"/>
    <a:srgbClr val="FF8FB4"/>
    <a:srgbClr val="FFD1E0"/>
    <a:srgbClr val="FF9BBC"/>
    <a:srgbClr val="FFC9FF"/>
    <a:srgbClr val="F1D5FF"/>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B55D1B-6314-4265-9252-D76CB89A621B}" v="4" dt="2023-04-28T02:59:06.3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71" autoAdjust="0"/>
    <p:restoredTop sz="96391" autoAdjust="0"/>
  </p:normalViewPr>
  <p:slideViewPr>
    <p:cSldViewPr snapToGrid="0">
      <p:cViewPr varScale="1">
        <p:scale>
          <a:sx n="77" d="100"/>
          <a:sy n="77" d="100"/>
        </p:scale>
        <p:origin x="3084" y="96"/>
      </p:cViewPr>
      <p:guideLst>
        <p:guide orient="horz" pos="3120"/>
        <p:guide pos="2160"/>
        <p:guide pos="119"/>
        <p:guide pos="4156"/>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78" d="100"/>
          <a:sy n="78" d="100"/>
        </p:scale>
        <p:origin x="397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辻 裕菜(TSUJI Yuna)" userId="926816db-3974-4cb2-9b3e-c2f260a5040d" providerId="ADAL" clId="{10FA0DF8-9B8B-4B53-89D0-4835EED175C8}"/>
    <pc:docChg chg="modSld">
      <pc:chgData name="辻 裕菜(TSUJI Yuna)" userId="926816db-3974-4cb2-9b3e-c2f260a5040d" providerId="ADAL" clId="{10FA0DF8-9B8B-4B53-89D0-4835EED175C8}" dt="2023-04-18T12:46:14.184" v="112" actId="1076"/>
      <pc:docMkLst>
        <pc:docMk/>
      </pc:docMkLst>
      <pc:sldChg chg="modSp mod">
        <pc:chgData name="辻 裕菜(TSUJI Yuna)" userId="926816db-3974-4cb2-9b3e-c2f260a5040d" providerId="ADAL" clId="{10FA0DF8-9B8B-4B53-89D0-4835EED175C8}" dt="2023-04-18T12:43:53.646" v="99" actId="14100"/>
        <pc:sldMkLst>
          <pc:docMk/>
          <pc:sldMk cId="3800977838" sldId="261"/>
        </pc:sldMkLst>
        <pc:spChg chg="mod">
          <ac:chgData name="辻 裕菜(TSUJI Yuna)" userId="926816db-3974-4cb2-9b3e-c2f260a5040d" providerId="ADAL" clId="{10FA0DF8-9B8B-4B53-89D0-4835EED175C8}" dt="2023-04-18T12:43:53.646" v="99" actId="14100"/>
          <ac:spMkLst>
            <pc:docMk/>
            <pc:sldMk cId="3800977838" sldId="261"/>
            <ac:spMk id="20" creationId="{00000000-0000-0000-0000-000000000000}"/>
          </ac:spMkLst>
        </pc:spChg>
      </pc:sldChg>
      <pc:sldChg chg="modSp mod">
        <pc:chgData name="辻 裕菜(TSUJI Yuna)" userId="926816db-3974-4cb2-9b3e-c2f260a5040d" providerId="ADAL" clId="{10FA0DF8-9B8B-4B53-89D0-4835EED175C8}" dt="2023-04-18T12:46:14.184" v="112" actId="1076"/>
        <pc:sldMkLst>
          <pc:docMk/>
          <pc:sldMk cId="2907768814" sldId="262"/>
        </pc:sldMkLst>
        <pc:spChg chg="mod">
          <ac:chgData name="辻 裕菜(TSUJI Yuna)" userId="926816db-3974-4cb2-9b3e-c2f260a5040d" providerId="ADAL" clId="{10FA0DF8-9B8B-4B53-89D0-4835EED175C8}" dt="2023-04-18T12:46:07.703" v="111" actId="14100"/>
          <ac:spMkLst>
            <pc:docMk/>
            <pc:sldMk cId="2907768814" sldId="262"/>
            <ac:spMk id="29" creationId="{00000000-0000-0000-0000-000000000000}"/>
          </ac:spMkLst>
        </pc:spChg>
        <pc:spChg chg="mod">
          <ac:chgData name="辻 裕菜(TSUJI Yuna)" userId="926816db-3974-4cb2-9b3e-c2f260a5040d" providerId="ADAL" clId="{10FA0DF8-9B8B-4B53-89D0-4835EED175C8}" dt="2023-04-18T12:46:14.184" v="112" actId="1076"/>
          <ac:spMkLst>
            <pc:docMk/>
            <pc:sldMk cId="2907768814" sldId="262"/>
            <ac:spMk id="32" creationId="{00000000-0000-0000-0000-000000000000}"/>
          </ac:spMkLst>
        </pc:spChg>
      </pc:sldChg>
    </pc:docChg>
  </pc:docChgLst>
  <pc:docChgLst>
    <pc:chgData name="辻 裕菜(TSUJI Yuna)" userId="926816db-3974-4cb2-9b3e-c2f260a5040d" providerId="ADAL" clId="{26C612D5-6DB9-4DAB-91E4-51B44A2CAD47}"/>
    <pc:docChg chg="modSld">
      <pc:chgData name="辻 裕菜(TSUJI Yuna)" userId="926816db-3974-4cb2-9b3e-c2f260a5040d" providerId="ADAL" clId="{26C612D5-6DB9-4DAB-91E4-51B44A2CAD47}" dt="2023-04-14T16:06:57.039" v="143" actId="20577"/>
      <pc:docMkLst>
        <pc:docMk/>
      </pc:docMkLst>
      <pc:sldChg chg="modSp mod">
        <pc:chgData name="辻 裕菜(TSUJI Yuna)" userId="926816db-3974-4cb2-9b3e-c2f260a5040d" providerId="ADAL" clId="{26C612D5-6DB9-4DAB-91E4-51B44A2CAD47}" dt="2023-04-14T15:00:43.845" v="97" actId="207"/>
        <pc:sldMkLst>
          <pc:docMk/>
          <pc:sldMk cId="3800977838" sldId="261"/>
        </pc:sldMkLst>
        <pc:spChg chg="mod">
          <ac:chgData name="辻 裕菜(TSUJI Yuna)" userId="926816db-3974-4cb2-9b3e-c2f260a5040d" providerId="ADAL" clId="{26C612D5-6DB9-4DAB-91E4-51B44A2CAD47}" dt="2023-04-14T15:00:28.328" v="95" actId="207"/>
          <ac:spMkLst>
            <pc:docMk/>
            <pc:sldMk cId="3800977838" sldId="261"/>
            <ac:spMk id="20" creationId="{00000000-0000-0000-0000-000000000000}"/>
          </ac:spMkLst>
        </pc:spChg>
        <pc:spChg chg="mod">
          <ac:chgData name="辻 裕菜(TSUJI Yuna)" userId="926816db-3974-4cb2-9b3e-c2f260a5040d" providerId="ADAL" clId="{26C612D5-6DB9-4DAB-91E4-51B44A2CAD47}" dt="2023-04-14T15:00:43.845" v="97" actId="207"/>
          <ac:spMkLst>
            <pc:docMk/>
            <pc:sldMk cId="3800977838" sldId="261"/>
            <ac:spMk id="52" creationId="{00000000-0000-0000-0000-000000000000}"/>
          </ac:spMkLst>
        </pc:spChg>
      </pc:sldChg>
      <pc:sldChg chg="modSp mod">
        <pc:chgData name="辻 裕菜(TSUJI Yuna)" userId="926816db-3974-4cb2-9b3e-c2f260a5040d" providerId="ADAL" clId="{26C612D5-6DB9-4DAB-91E4-51B44A2CAD47}" dt="2023-04-14T16:06:57.039" v="143" actId="20577"/>
        <pc:sldMkLst>
          <pc:docMk/>
          <pc:sldMk cId="2907768814" sldId="262"/>
        </pc:sldMkLst>
        <pc:spChg chg="mod">
          <ac:chgData name="辻 裕菜(TSUJI Yuna)" userId="926816db-3974-4cb2-9b3e-c2f260a5040d" providerId="ADAL" clId="{26C612D5-6DB9-4DAB-91E4-51B44A2CAD47}" dt="2023-04-14T15:01:33.383" v="106" actId="207"/>
          <ac:spMkLst>
            <pc:docMk/>
            <pc:sldMk cId="2907768814" sldId="262"/>
            <ac:spMk id="29" creationId="{00000000-0000-0000-0000-000000000000}"/>
          </ac:spMkLst>
        </pc:spChg>
        <pc:spChg chg="mod">
          <ac:chgData name="辻 裕菜(TSUJI Yuna)" userId="926816db-3974-4cb2-9b3e-c2f260a5040d" providerId="ADAL" clId="{26C612D5-6DB9-4DAB-91E4-51B44A2CAD47}" dt="2023-04-14T15:02:16.086" v="120" actId="207"/>
          <ac:spMkLst>
            <pc:docMk/>
            <pc:sldMk cId="2907768814" sldId="262"/>
            <ac:spMk id="32" creationId="{00000000-0000-0000-0000-000000000000}"/>
          </ac:spMkLst>
        </pc:spChg>
        <pc:spChg chg="mod">
          <ac:chgData name="辻 裕菜(TSUJI Yuna)" userId="926816db-3974-4cb2-9b3e-c2f260a5040d" providerId="ADAL" clId="{26C612D5-6DB9-4DAB-91E4-51B44A2CAD47}" dt="2023-04-14T16:06:57.039" v="143" actId="20577"/>
          <ac:spMkLst>
            <pc:docMk/>
            <pc:sldMk cId="2907768814" sldId="262"/>
            <ac:spMk id="56" creationId="{00000000-0000-0000-0000-000000000000}"/>
          </ac:spMkLst>
        </pc:spChg>
      </pc:sldChg>
    </pc:docChg>
  </pc:docChgLst>
  <pc:docChgLst>
    <pc:chgData name="辻 裕菜(TSUJI Yuna)" userId="926816db-3974-4cb2-9b3e-c2f260a5040d" providerId="ADAL" clId="{23B55D1B-6314-4265-9252-D76CB89A621B}"/>
    <pc:docChg chg="undo custSel modSld">
      <pc:chgData name="辻 裕菜(TSUJI Yuna)" userId="926816db-3974-4cb2-9b3e-c2f260a5040d" providerId="ADAL" clId="{23B55D1B-6314-4265-9252-D76CB89A621B}" dt="2023-04-28T02:59:11.133" v="290" actId="1076"/>
      <pc:docMkLst>
        <pc:docMk/>
      </pc:docMkLst>
      <pc:sldChg chg="addSp modSp mod">
        <pc:chgData name="辻 裕菜(TSUJI Yuna)" userId="926816db-3974-4cb2-9b3e-c2f260a5040d" providerId="ADAL" clId="{23B55D1B-6314-4265-9252-D76CB89A621B}" dt="2023-04-28T02:58:48.444" v="286" actId="207"/>
        <pc:sldMkLst>
          <pc:docMk/>
          <pc:sldMk cId="3800977838" sldId="261"/>
        </pc:sldMkLst>
        <pc:spChg chg="add mod">
          <ac:chgData name="辻 裕菜(TSUJI Yuna)" userId="926816db-3974-4cb2-9b3e-c2f260a5040d" providerId="ADAL" clId="{23B55D1B-6314-4265-9252-D76CB89A621B}" dt="2023-04-28T02:58:48.444" v="286" actId="207"/>
          <ac:spMkLst>
            <pc:docMk/>
            <pc:sldMk cId="3800977838" sldId="261"/>
            <ac:spMk id="2" creationId="{D8514A79-4572-D189-85F3-C1A451356723}"/>
          </ac:spMkLst>
        </pc:spChg>
        <pc:spChg chg="mod">
          <ac:chgData name="辻 裕菜(TSUJI Yuna)" userId="926816db-3974-4cb2-9b3e-c2f260a5040d" providerId="ADAL" clId="{23B55D1B-6314-4265-9252-D76CB89A621B}" dt="2023-04-28T02:57:02.544" v="155" actId="207"/>
          <ac:spMkLst>
            <pc:docMk/>
            <pc:sldMk cId="3800977838" sldId="261"/>
            <ac:spMk id="20" creationId="{00000000-0000-0000-0000-000000000000}"/>
          </ac:spMkLst>
        </pc:spChg>
      </pc:sldChg>
      <pc:sldChg chg="addSp delSp modSp mod">
        <pc:chgData name="辻 裕菜(TSUJI Yuna)" userId="926816db-3974-4cb2-9b3e-c2f260a5040d" providerId="ADAL" clId="{23B55D1B-6314-4265-9252-D76CB89A621B}" dt="2023-04-28T02:59:11.133" v="290" actId="1076"/>
        <pc:sldMkLst>
          <pc:docMk/>
          <pc:sldMk cId="2907768814" sldId="262"/>
        </pc:sldMkLst>
        <pc:spChg chg="add mod">
          <ac:chgData name="辻 裕菜(TSUJI Yuna)" userId="926816db-3974-4cb2-9b3e-c2f260a5040d" providerId="ADAL" clId="{23B55D1B-6314-4265-9252-D76CB89A621B}" dt="2023-04-28T02:59:11.133" v="290" actId="1076"/>
          <ac:spMkLst>
            <pc:docMk/>
            <pc:sldMk cId="2907768814" sldId="262"/>
            <ac:spMk id="8" creationId="{666EA3D7-D593-67C8-BC78-BDAEE1A94A39}"/>
          </ac:spMkLst>
        </pc:spChg>
        <pc:spChg chg="mod">
          <ac:chgData name="辻 裕菜(TSUJI Yuna)" userId="926816db-3974-4cb2-9b3e-c2f260a5040d" providerId="ADAL" clId="{23B55D1B-6314-4265-9252-D76CB89A621B}" dt="2023-04-28T02:57:45.265" v="199" actId="207"/>
          <ac:spMkLst>
            <pc:docMk/>
            <pc:sldMk cId="2907768814" sldId="262"/>
            <ac:spMk id="32" creationId="{00000000-0000-0000-0000-000000000000}"/>
          </ac:spMkLst>
        </pc:spChg>
        <pc:graphicFrameChg chg="add del mod">
          <ac:chgData name="辻 裕菜(TSUJI Yuna)" userId="926816db-3974-4cb2-9b3e-c2f260a5040d" providerId="ADAL" clId="{23B55D1B-6314-4265-9252-D76CB89A621B}" dt="2023-04-28T02:59:00.878" v="288"/>
          <ac:graphicFrameMkLst>
            <pc:docMk/>
            <pc:sldMk cId="2907768814" sldId="262"/>
            <ac:graphicFrameMk id="4" creationId="{4230EED6-0034-5330-A909-0F11539DD728}"/>
          </ac:graphicFrameMkLst>
        </pc:graphicFrameChg>
        <pc:graphicFrameChg chg="add del mod">
          <ac:chgData name="辻 裕菜(TSUJI Yuna)" userId="926816db-3974-4cb2-9b3e-c2f260a5040d" providerId="ADAL" clId="{23B55D1B-6314-4265-9252-D76CB89A621B}" dt="2023-04-28T02:59:00.878" v="288"/>
          <ac:graphicFrameMkLst>
            <pc:docMk/>
            <pc:sldMk cId="2907768814" sldId="262"/>
            <ac:graphicFrameMk id="7" creationId="{4FD5B532-C8B0-DDBB-77CC-C35FC7C5DED1}"/>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2919413" cy="495300"/>
          </a:xfrm>
          <a:prstGeom prst="rect">
            <a:avLst/>
          </a:prstGeom>
        </p:spPr>
        <p:txBody>
          <a:bodyPr vert="horz" lIns="91413" tIns="45707" rIns="91413" bIns="45707" rtlCol="0"/>
          <a:lstStyle>
            <a:lvl1pPr algn="l">
              <a:defRPr sz="1200"/>
            </a:lvl1pPr>
          </a:lstStyle>
          <a:p>
            <a:r>
              <a:rPr kumimoji="1" lang="ja-JP" altLang="en-US"/>
              <a:t>（参考資料２）　</a:t>
            </a:r>
          </a:p>
        </p:txBody>
      </p:sp>
      <p:sp>
        <p:nvSpPr>
          <p:cNvPr id="3" name="日付プレースホルダー 2"/>
          <p:cNvSpPr>
            <a:spLocks noGrp="1"/>
          </p:cNvSpPr>
          <p:nvPr>
            <p:ph type="dt" sz="quarter" idx="1"/>
          </p:nvPr>
        </p:nvSpPr>
        <p:spPr>
          <a:xfrm>
            <a:off x="3814763" y="1"/>
            <a:ext cx="2919412" cy="495300"/>
          </a:xfrm>
          <a:prstGeom prst="rect">
            <a:avLst/>
          </a:prstGeom>
        </p:spPr>
        <p:txBody>
          <a:bodyPr vert="horz" lIns="91413" tIns="45707" rIns="91413" bIns="45707" rtlCol="0"/>
          <a:lstStyle>
            <a:lvl1pPr algn="r">
              <a:defRPr sz="1200"/>
            </a:lvl1pPr>
          </a:lstStyle>
          <a:p>
            <a:fld id="{11035C0A-6A21-427D-A3EB-E8A52BE8FF8D}" type="datetimeFigureOut">
              <a:rPr kumimoji="1" lang="ja-JP" altLang="en-US" smtClean="0"/>
              <a:t>2025/2/17</a:t>
            </a:fld>
            <a:endParaRPr kumimoji="1" lang="ja-JP" altLang="en-US"/>
          </a:p>
        </p:txBody>
      </p:sp>
      <p:sp>
        <p:nvSpPr>
          <p:cNvPr id="4" name="フッター プレースホルダー 3"/>
          <p:cNvSpPr>
            <a:spLocks noGrp="1"/>
          </p:cNvSpPr>
          <p:nvPr>
            <p:ph type="ftr" sz="quarter" idx="2"/>
          </p:nvPr>
        </p:nvSpPr>
        <p:spPr>
          <a:xfrm>
            <a:off x="3" y="9371013"/>
            <a:ext cx="2919413" cy="495300"/>
          </a:xfrm>
          <a:prstGeom prst="rect">
            <a:avLst/>
          </a:prstGeom>
        </p:spPr>
        <p:txBody>
          <a:bodyPr vert="horz" lIns="91413" tIns="45707" rIns="91413" bIns="4570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13" tIns="45707" rIns="91413" bIns="45707" rtlCol="0" anchor="b"/>
          <a:lstStyle>
            <a:lvl1pPr algn="r">
              <a:defRPr sz="1200"/>
            </a:lvl1pPr>
          </a:lstStyle>
          <a:p>
            <a:fld id="{C91F2FBD-9738-4CB6-A58A-DC9F14A6E17E}" type="slidenum">
              <a:rPr kumimoji="1" lang="ja-JP" altLang="en-US" smtClean="0"/>
              <a:t>‹#›</a:t>
            </a:fld>
            <a:endParaRPr kumimoji="1" lang="ja-JP" altLang="en-US"/>
          </a:p>
        </p:txBody>
      </p:sp>
    </p:spTree>
    <p:extLst>
      <p:ext uri="{BB962C8B-B14F-4D97-AF65-F5344CB8AC3E}">
        <p14:creationId xmlns:p14="http://schemas.microsoft.com/office/powerpoint/2010/main" val="105156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2"/>
            <a:ext cx="2918621" cy="494813"/>
          </a:xfrm>
          <a:prstGeom prst="rect">
            <a:avLst/>
          </a:prstGeom>
        </p:spPr>
        <p:txBody>
          <a:bodyPr vert="horz" lIns="90625" tIns="45311" rIns="90625" bIns="45311" rtlCol="0"/>
          <a:lstStyle>
            <a:lvl1pPr algn="l">
              <a:defRPr sz="1200"/>
            </a:lvl1pPr>
          </a:lstStyle>
          <a:p>
            <a:r>
              <a:rPr kumimoji="1" lang="ja-JP" altLang="en-US"/>
              <a:t>（参考資料２）　</a:t>
            </a:r>
          </a:p>
        </p:txBody>
      </p:sp>
      <p:sp>
        <p:nvSpPr>
          <p:cNvPr id="3" name="日付プレースホルダー 2"/>
          <p:cNvSpPr>
            <a:spLocks noGrp="1"/>
          </p:cNvSpPr>
          <p:nvPr>
            <p:ph type="dt" idx="1"/>
          </p:nvPr>
        </p:nvSpPr>
        <p:spPr>
          <a:xfrm>
            <a:off x="3815574" y="2"/>
            <a:ext cx="2918621" cy="494813"/>
          </a:xfrm>
          <a:prstGeom prst="rect">
            <a:avLst/>
          </a:prstGeom>
        </p:spPr>
        <p:txBody>
          <a:bodyPr vert="horz" lIns="90625" tIns="45311" rIns="90625" bIns="45311" rtlCol="0"/>
          <a:lstStyle>
            <a:lvl1pPr algn="r">
              <a:defRPr sz="1200"/>
            </a:lvl1pPr>
          </a:lstStyle>
          <a:p>
            <a:fld id="{7072B0E7-22FF-4BC1-A758-8F10060C7725}" type="datetimeFigureOut">
              <a:rPr kumimoji="1" lang="ja-JP" altLang="en-US" smtClean="0"/>
              <a:t>2025/2/17</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30575"/>
          </a:xfrm>
          <a:prstGeom prst="rect">
            <a:avLst/>
          </a:prstGeom>
          <a:noFill/>
          <a:ln w="12700">
            <a:solidFill>
              <a:prstClr val="black"/>
            </a:solidFill>
          </a:ln>
        </p:spPr>
        <p:txBody>
          <a:bodyPr vert="horz" lIns="90625" tIns="45311" rIns="90625" bIns="45311" rtlCol="0" anchor="ctr"/>
          <a:lstStyle/>
          <a:p>
            <a:endParaRPr lang="ja-JP" altLang="en-US"/>
          </a:p>
        </p:txBody>
      </p:sp>
      <p:sp>
        <p:nvSpPr>
          <p:cNvPr id="5" name="ノート プレースホルダー 4"/>
          <p:cNvSpPr>
            <a:spLocks noGrp="1"/>
          </p:cNvSpPr>
          <p:nvPr>
            <p:ph type="body" sz="quarter" idx="3"/>
          </p:nvPr>
        </p:nvSpPr>
        <p:spPr>
          <a:xfrm>
            <a:off x="673891" y="4747998"/>
            <a:ext cx="5387982" cy="3884437"/>
          </a:xfrm>
          <a:prstGeom prst="rect">
            <a:avLst/>
          </a:prstGeom>
        </p:spPr>
        <p:txBody>
          <a:bodyPr vert="horz" lIns="90625" tIns="45311" rIns="90625" bIns="4531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371503"/>
            <a:ext cx="2918621" cy="494813"/>
          </a:xfrm>
          <a:prstGeom prst="rect">
            <a:avLst/>
          </a:prstGeom>
        </p:spPr>
        <p:txBody>
          <a:bodyPr vert="horz" lIns="90625" tIns="45311" rIns="90625" bIns="4531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4" y="9371503"/>
            <a:ext cx="2918621" cy="494813"/>
          </a:xfrm>
          <a:prstGeom prst="rect">
            <a:avLst/>
          </a:prstGeom>
        </p:spPr>
        <p:txBody>
          <a:bodyPr vert="horz" lIns="90625" tIns="45311" rIns="90625" bIns="45311" rtlCol="0" anchor="b"/>
          <a:lstStyle>
            <a:lvl1pPr algn="r">
              <a:defRPr sz="1200"/>
            </a:lvl1pPr>
          </a:lstStyle>
          <a:p>
            <a:fld id="{E8CB1C19-52BF-4414-988E-4142549F6619}" type="slidenum">
              <a:rPr kumimoji="1" lang="ja-JP" altLang="en-US" smtClean="0"/>
              <a:t>‹#›</a:t>
            </a:fld>
            <a:endParaRPr kumimoji="1" lang="ja-JP" altLang="en-US"/>
          </a:p>
        </p:txBody>
      </p:sp>
    </p:spTree>
    <p:extLst>
      <p:ext uri="{BB962C8B-B14F-4D97-AF65-F5344CB8AC3E}">
        <p14:creationId xmlns:p14="http://schemas.microsoft.com/office/powerpoint/2010/main" val="271356981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809791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2025/2/17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142386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2025/2/17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4218869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2025/2/17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14112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2025/2/17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817760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2025/2/17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1870056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2025/2/17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46915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7B14F1D-CADF-4750-AFB6-4076E34C72C1}" type="datetimeFigureOut">
              <a:rPr kumimoji="1" lang="ja-JP" altLang="en-US" smtClean="0"/>
              <a:t>2025/2/17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44204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7B14F1D-CADF-4750-AFB6-4076E34C72C1}" type="datetimeFigureOut">
              <a:rPr kumimoji="1" lang="ja-JP" altLang="en-US" smtClean="0"/>
              <a:t>2025/2/17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877957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B14F1D-CADF-4750-AFB6-4076E34C72C1}" type="datetimeFigureOut">
              <a:rPr kumimoji="1" lang="ja-JP" altLang="en-US" smtClean="0"/>
              <a:t>2025/2/17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445272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2025/2/17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057432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2025/2/17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809613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7B14F1D-CADF-4750-AFB6-4076E34C72C1}" type="datetimeFigureOut">
              <a:rPr kumimoji="1" lang="ja-JP" altLang="en-US" smtClean="0"/>
              <a:t>2025/2/17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102836287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 Id="rId4" Type="http://schemas.openxmlformats.org/officeDocument/2006/relationships/image" Target="../media/image6.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a:spLocks/>
          </p:cNvSpPr>
          <p:nvPr/>
        </p:nvSpPr>
        <p:spPr>
          <a:xfrm>
            <a:off x="-13065" y="546502"/>
            <a:ext cx="6871065" cy="1656000"/>
          </a:xfrm>
          <a:prstGeom prst="roundRect">
            <a:avLst>
              <a:gd name="adj" fmla="val 0"/>
            </a:avLst>
          </a:prstGeom>
          <a:solidFill>
            <a:srgbClr val="FDCA63">
              <a:alpha val="89804"/>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tIns="216000" bIns="108000" rtlCol="0" anchor="ctr"/>
          <a:lstStyle/>
          <a:p>
            <a:pPr algn="ctr">
              <a:lnSpc>
                <a:spcPts val="4000"/>
              </a:lnSpc>
            </a:pPr>
            <a:r>
              <a:rPr kumimoji="1" lang="ja-JP" altLang="en-US" sz="2800" b="1" dirty="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飯山市子育て世帯生活支援特別給付金（ひとり親世帯分）</a:t>
            </a:r>
            <a:endParaRPr kumimoji="1" lang="en-US" altLang="ja-JP" sz="2800" b="1" dirty="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endParaRPr>
          </a:p>
          <a:p>
            <a:pPr algn="ctr">
              <a:lnSpc>
                <a:spcPts val="4000"/>
              </a:lnSpc>
            </a:pPr>
            <a:r>
              <a:rPr kumimoji="1" lang="ja-JP" altLang="en-US" sz="2800" b="1" dirty="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のご案内</a:t>
            </a:r>
          </a:p>
        </p:txBody>
      </p:sp>
      <p:sp>
        <p:nvSpPr>
          <p:cNvPr id="45" name="テキスト ボックス 44"/>
          <p:cNvSpPr txBox="1"/>
          <p:nvPr/>
        </p:nvSpPr>
        <p:spPr>
          <a:xfrm>
            <a:off x="53506" y="209256"/>
            <a:ext cx="4536000" cy="369332"/>
          </a:xfrm>
          <a:prstGeom prst="rect">
            <a:avLst/>
          </a:prstGeom>
          <a:noFill/>
        </p:spPr>
        <p:txBody>
          <a:bodyPr wrap="square" rtlCol="0">
            <a:spAutoFit/>
          </a:bodyPr>
          <a:lstStyle/>
          <a:p>
            <a:r>
              <a:rPr lang="ja-JP" altLang="en-US" b="1" dirty="0">
                <a:solidFill>
                  <a:schemeClr val="accent2"/>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ひとり親のご家庭へ、大切なお知らせ</a:t>
            </a:r>
            <a:endParaRPr kumimoji="1" lang="ja-JP" altLang="en-US" b="1" dirty="0">
              <a:solidFill>
                <a:schemeClr val="accent2"/>
              </a:solidFill>
              <a:effectLst>
                <a:outerShdw blurRad="38100" dist="38100" dir="2700000" algn="tl">
                  <a:srgbClr val="000000">
                    <a:alpha val="43137"/>
                  </a:srgbClr>
                </a:outerShdw>
              </a:effectLst>
            </a:endParaRPr>
          </a:p>
        </p:txBody>
      </p:sp>
      <p:sp>
        <p:nvSpPr>
          <p:cNvPr id="19" name="角丸四角形 18"/>
          <p:cNvSpPr>
            <a:spLocks/>
          </p:cNvSpPr>
          <p:nvPr/>
        </p:nvSpPr>
        <p:spPr>
          <a:xfrm>
            <a:off x="1" y="2170416"/>
            <a:ext cx="6876000" cy="468000"/>
          </a:xfrm>
          <a:prstGeom prst="roundRect">
            <a:avLst>
              <a:gd name="adj" fmla="val 0"/>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rIns="0" rtlCol="0" anchor="ctr"/>
          <a:lstStyle/>
          <a:p>
            <a:pPr algn="ctr"/>
            <a:r>
              <a:rPr kumimoji="1" lang="ja-JP" altLang="en-US" sz="1600" b="1" dirty="0">
                <a:solidFill>
                  <a:prstClr val="black"/>
                </a:solidFill>
                <a:latin typeface="メイリオ" panose="020B0604030504040204" pitchFamily="50" charset="-128"/>
                <a:ea typeface="メイリオ" panose="020B0604030504040204" pitchFamily="50" charset="-128"/>
              </a:rPr>
              <a:t>ひとり親世帯の支援のため、</a:t>
            </a:r>
            <a:r>
              <a:rPr kumimoji="1" lang="ja-JP" altLang="en-US" sz="2200" b="1" u="sng" dirty="0">
                <a:solidFill>
                  <a:prstClr val="black"/>
                </a:solidFill>
                <a:latin typeface="メイリオ" panose="020B0604030504040204" pitchFamily="50" charset="-128"/>
                <a:ea typeface="メイリオ" panose="020B0604030504040204" pitchFamily="50" charset="-128"/>
              </a:rPr>
              <a:t>新たな給付金の支給</a:t>
            </a:r>
            <a:r>
              <a:rPr kumimoji="1" lang="ja-JP" altLang="en-US" sz="1600" b="1" dirty="0">
                <a:solidFill>
                  <a:prstClr val="black"/>
                </a:solidFill>
                <a:latin typeface="メイリオ" panose="020B0604030504040204" pitchFamily="50" charset="-128"/>
                <a:ea typeface="メイリオ" panose="020B0604030504040204" pitchFamily="50" charset="-128"/>
              </a:rPr>
              <a:t>を実施します</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grpSp>
        <p:nvGrpSpPr>
          <p:cNvPr id="12" name="グループ化 11"/>
          <p:cNvGrpSpPr/>
          <p:nvPr/>
        </p:nvGrpSpPr>
        <p:grpSpPr>
          <a:xfrm>
            <a:off x="61217" y="2773356"/>
            <a:ext cx="6676209" cy="396000"/>
            <a:chOff x="87393" y="2448000"/>
            <a:chExt cx="6676209" cy="396000"/>
          </a:xfrm>
        </p:grpSpPr>
        <p:sp>
          <p:nvSpPr>
            <p:cNvPr id="31" name="角丸四角形 30"/>
            <p:cNvSpPr/>
            <p:nvPr/>
          </p:nvSpPr>
          <p:spPr>
            <a:xfrm>
              <a:off x="267394" y="2448000"/>
              <a:ext cx="6496208" cy="396000"/>
            </a:xfrm>
            <a:prstGeom prst="roundRect">
              <a:avLst>
                <a:gd name="adj" fmla="val 0"/>
              </a:avLst>
            </a:prstGeom>
            <a:solidFill>
              <a:srgbClr val="D1F1FD"/>
            </a:solidFill>
            <a:ln w="28575">
              <a:noFill/>
              <a:prstDash val="sysDot"/>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marL="393700" lvl="0" indent="-393700"/>
              <a:r>
                <a:rPr kumimoji="1" lang="ja-JP" altLang="en-US" sz="2000" b="1" dirty="0">
                  <a:solidFill>
                    <a:prstClr val="black"/>
                  </a:solidFill>
                  <a:latin typeface="メイリオ" panose="020B0604030504040204" pitchFamily="50" charset="-128"/>
                  <a:ea typeface="メイリオ" panose="020B0604030504040204" pitchFamily="50" charset="-128"/>
                </a:rPr>
                <a:t>１．支給対象者</a:t>
              </a:r>
              <a:endParaRPr kumimoji="1" lang="ja-JP" altLang="en-US" sz="2000" dirty="0">
                <a:solidFill>
                  <a:srgbClr val="FF9BBC"/>
                </a:solidFill>
              </a:endParaRPr>
            </a:p>
          </p:txBody>
        </p:sp>
        <p:sp>
          <p:nvSpPr>
            <p:cNvPr id="32" name="正方形/長方形 31"/>
            <p:cNvSpPr/>
            <p:nvPr/>
          </p:nvSpPr>
          <p:spPr>
            <a:xfrm>
              <a:off x="87393" y="2448000"/>
              <a:ext cx="180000" cy="396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92D050"/>
                </a:solidFill>
              </a:endParaRPr>
            </a:p>
          </p:txBody>
        </p:sp>
      </p:grpSp>
      <p:sp>
        <p:nvSpPr>
          <p:cNvPr id="24" name="正方形/長方形 23"/>
          <p:cNvSpPr/>
          <p:nvPr/>
        </p:nvSpPr>
        <p:spPr>
          <a:xfrm>
            <a:off x="4326500" y="4422603"/>
            <a:ext cx="6691602" cy="800219"/>
          </a:xfrm>
          <a:prstGeom prst="rect">
            <a:avLst/>
          </a:prstGeom>
        </p:spPr>
        <p:txBody>
          <a:bodyPr wrap="square" lIns="72000" tIns="36000" rIns="72000" bIns="36000">
            <a:noAutofit/>
          </a:bodyPr>
          <a:lstStyle/>
          <a:p>
            <a:endParaRPr kumimoji="1" lang="ja-JP" altLang="en-US" sz="1400" b="1" dirty="0">
              <a:solidFill>
                <a:prstClr val="black"/>
              </a:solidFill>
              <a:latin typeface="メイリオ" panose="020B0604030504040204" pitchFamily="50" charset="-128"/>
              <a:ea typeface="メイリオ" panose="020B0604030504040204" pitchFamily="50" charset="-128"/>
            </a:endParaRPr>
          </a:p>
        </p:txBody>
      </p:sp>
      <p:sp>
        <p:nvSpPr>
          <p:cNvPr id="33" name="テキスト ボックス 32"/>
          <p:cNvSpPr txBox="1"/>
          <p:nvPr/>
        </p:nvSpPr>
        <p:spPr>
          <a:xfrm>
            <a:off x="72001" y="5458830"/>
            <a:ext cx="6691600" cy="276999"/>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　</a:t>
            </a:r>
            <a:endParaRPr kumimoji="1" lang="en-US" altLang="ja-JP" sz="1200" dirty="0">
              <a:latin typeface="メイリオ" panose="020B0604030504040204" pitchFamily="50" charset="-128"/>
              <a:ea typeface="メイリオ" panose="020B0604030504040204" pitchFamily="50" charset="-128"/>
            </a:endParaRPr>
          </a:p>
        </p:txBody>
      </p:sp>
      <p:sp>
        <p:nvSpPr>
          <p:cNvPr id="39" name="テキスト ボックス 38"/>
          <p:cNvSpPr txBox="1"/>
          <p:nvPr/>
        </p:nvSpPr>
        <p:spPr>
          <a:xfrm>
            <a:off x="3018064" y="4746730"/>
            <a:ext cx="6679237" cy="487059"/>
          </a:xfrm>
          <a:prstGeom prst="rect">
            <a:avLst/>
          </a:prstGeom>
          <a:noFill/>
        </p:spPr>
        <p:txBody>
          <a:bodyPr wrap="square" lIns="108000" tIns="108000" rIns="108000" bIns="36000" rtlCol="0" anchor="ctr" anchorCtr="0">
            <a:noAutofit/>
          </a:bodyPr>
          <a:lstStyle/>
          <a:p>
            <a:pPr algn="ctr"/>
            <a:endParaRPr kumimoji="1" lang="ja-JP" altLang="en-US" sz="2800" b="1" dirty="0">
              <a:latin typeface="メイリオ" panose="020B0604030504040204" pitchFamily="50" charset="-128"/>
              <a:ea typeface="メイリオ" panose="020B0604030504040204" pitchFamily="50" charset="-128"/>
            </a:endParaRPr>
          </a:p>
        </p:txBody>
      </p:sp>
      <p:sp>
        <p:nvSpPr>
          <p:cNvPr id="41" name="テキスト ボックス 40"/>
          <p:cNvSpPr txBox="1"/>
          <p:nvPr/>
        </p:nvSpPr>
        <p:spPr>
          <a:xfrm>
            <a:off x="3541" y="7420226"/>
            <a:ext cx="6848999" cy="630942"/>
          </a:xfrm>
          <a:prstGeom prst="rect">
            <a:avLst/>
          </a:prstGeom>
          <a:noFill/>
        </p:spPr>
        <p:txBody>
          <a:bodyPr wrap="square" rtlCol="0">
            <a:noAutofit/>
          </a:bodyPr>
          <a:lstStyle/>
          <a:p>
            <a:pPr marL="393700" indent="-393700"/>
            <a:r>
              <a:rPr kumimoji="1" lang="ja-JP" altLang="en-US" sz="1600" b="1" dirty="0">
                <a:latin typeface="メイリオ" panose="020B0604030504040204" pitchFamily="50" charset="-128"/>
                <a:ea typeface="メイリオ" panose="020B0604030504040204" pitchFamily="50" charset="-128"/>
              </a:rPr>
              <a:t>■支給手続きについては裏面に掲載しています。必ずご確認ください。</a:t>
            </a:r>
          </a:p>
          <a:p>
            <a:pPr marL="355600" lvl="0" indent="-355600">
              <a:spcBef>
                <a:spcPts val="600"/>
              </a:spcBef>
            </a:pPr>
            <a:r>
              <a:rPr kumimoji="1" lang="ja-JP" altLang="en-US" sz="1600" dirty="0">
                <a:solidFill>
                  <a:prstClr val="black"/>
                </a:solidFill>
                <a:latin typeface="メイリオ" panose="020B0604030504040204" pitchFamily="50" charset="-128"/>
                <a:ea typeface="メイリオ" panose="020B0604030504040204" pitchFamily="50" charset="-128"/>
              </a:rPr>
              <a:t>＊お問い合わせは、下記までお電話ください。</a:t>
            </a:r>
            <a:endParaRPr kumimoji="1" lang="ja-JP" altLang="en-US" sz="1600" b="1" dirty="0">
              <a:latin typeface="メイリオ" panose="020B0604030504040204" pitchFamily="50" charset="-128"/>
              <a:ea typeface="メイリオ" panose="020B0604030504040204" pitchFamily="50" charset="-128"/>
            </a:endParaRPr>
          </a:p>
        </p:txBody>
      </p:sp>
      <p:grpSp>
        <p:nvGrpSpPr>
          <p:cNvPr id="13" name="グループ化 12"/>
          <p:cNvGrpSpPr/>
          <p:nvPr/>
        </p:nvGrpSpPr>
        <p:grpSpPr>
          <a:xfrm>
            <a:off x="33226" y="6182650"/>
            <a:ext cx="6676209" cy="396000"/>
            <a:chOff x="87392" y="6371797"/>
            <a:chExt cx="6676209" cy="396000"/>
          </a:xfrm>
        </p:grpSpPr>
        <p:sp>
          <p:nvSpPr>
            <p:cNvPr id="40" name="角丸四角形 39"/>
            <p:cNvSpPr/>
            <p:nvPr/>
          </p:nvSpPr>
          <p:spPr>
            <a:xfrm>
              <a:off x="267393" y="6371797"/>
              <a:ext cx="6496208" cy="396000"/>
            </a:xfrm>
            <a:prstGeom prst="roundRect">
              <a:avLst>
                <a:gd name="adj" fmla="val 0"/>
              </a:avLst>
            </a:prstGeom>
            <a:solidFill>
              <a:srgbClr val="D1F1FD"/>
            </a:solidFill>
            <a:ln w="28575">
              <a:noFill/>
              <a:prstDash val="sysDot"/>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marL="393700" lvl="0" indent="-393700"/>
              <a:r>
                <a:rPr kumimoji="1" lang="ja-JP" altLang="en-US" sz="2000" b="1" dirty="0">
                  <a:solidFill>
                    <a:prstClr val="black"/>
                  </a:solidFill>
                  <a:latin typeface="メイリオ" panose="020B0604030504040204" pitchFamily="50" charset="-128"/>
                  <a:ea typeface="メイリオ" panose="020B0604030504040204" pitchFamily="50" charset="-128"/>
                </a:rPr>
                <a:t>２．支給額</a:t>
              </a:r>
              <a:endParaRPr kumimoji="1" lang="ja-JP" altLang="en-US" sz="2000" dirty="0">
                <a:solidFill>
                  <a:srgbClr val="FF9BBC"/>
                </a:solidFill>
              </a:endParaRPr>
            </a:p>
          </p:txBody>
        </p:sp>
        <p:sp>
          <p:nvSpPr>
            <p:cNvPr id="42" name="正方形/長方形 41"/>
            <p:cNvSpPr/>
            <p:nvPr/>
          </p:nvSpPr>
          <p:spPr>
            <a:xfrm>
              <a:off x="87392" y="6371797"/>
              <a:ext cx="180000" cy="396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92D050"/>
                </a:solidFill>
              </a:endParaRPr>
            </a:p>
          </p:txBody>
        </p:sp>
      </p:grpSp>
      <p:sp>
        <p:nvSpPr>
          <p:cNvPr id="38" name="角丸四角形 37"/>
          <p:cNvSpPr/>
          <p:nvPr/>
        </p:nvSpPr>
        <p:spPr>
          <a:xfrm>
            <a:off x="61217" y="6713590"/>
            <a:ext cx="6732000" cy="576000"/>
          </a:xfrm>
          <a:prstGeom prst="roundRect">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lvl="0" algn="ctr"/>
            <a:r>
              <a:rPr kumimoji="1" lang="ja-JP" altLang="en-US" sz="2000" dirty="0">
                <a:solidFill>
                  <a:prstClr val="black"/>
                </a:solidFill>
                <a:latin typeface="メイリオ" panose="020B0604030504040204" pitchFamily="50" charset="-128"/>
                <a:ea typeface="メイリオ" panose="020B0604030504040204" pitchFamily="50" charset="-128"/>
              </a:rPr>
              <a:t>児童１人当たり一律</a:t>
            </a:r>
            <a:r>
              <a:rPr kumimoji="1" lang="ja-JP" altLang="en-US" sz="3200" b="1" dirty="0">
                <a:solidFill>
                  <a:srgbClr val="FF0000"/>
                </a:solidFill>
                <a:latin typeface="メイリオ" panose="020B0604030504040204" pitchFamily="50" charset="-128"/>
                <a:ea typeface="メイリオ" panose="020B0604030504040204" pitchFamily="50" charset="-128"/>
              </a:rPr>
              <a:t>１万円</a:t>
            </a:r>
            <a:endParaRPr kumimoji="1" lang="ja-JP" altLang="en-US" sz="3200" dirty="0">
              <a:solidFill>
                <a:srgbClr val="FF0000"/>
              </a:solidFill>
            </a:endParaRPr>
          </a:p>
        </p:txBody>
      </p:sp>
      <p:sp>
        <p:nvSpPr>
          <p:cNvPr id="20" name="角丸四角形 19"/>
          <p:cNvSpPr/>
          <p:nvPr/>
        </p:nvSpPr>
        <p:spPr>
          <a:xfrm>
            <a:off x="61217" y="3417032"/>
            <a:ext cx="6722500" cy="2542208"/>
          </a:xfrm>
          <a:prstGeom prst="roundRect">
            <a:avLst>
              <a:gd name="adj" fmla="val 7264"/>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t" anchorCtr="0"/>
          <a:lstStyle/>
          <a:p>
            <a:pPr marL="180000" lvl="0" indent="-457200"/>
            <a:r>
              <a:rPr kumimoji="1" lang="ja-JP" altLang="en-US" dirty="0">
                <a:solidFill>
                  <a:prstClr val="black"/>
                </a:solidFill>
                <a:latin typeface="メイリオ" panose="020B0604030504040204" pitchFamily="50" charset="-128"/>
                <a:ea typeface="メイリオ" panose="020B0604030504040204" pitchFamily="50" charset="-128"/>
              </a:rPr>
              <a:t>■以下の①～③のいずれかに該当する方</a:t>
            </a:r>
            <a:endParaRPr kumimoji="1" lang="ja-JP" altLang="en-US" b="1" u="sng" dirty="0">
              <a:solidFill>
                <a:prstClr val="black"/>
              </a:solidFill>
              <a:latin typeface="メイリオ" panose="020B0604030504040204" pitchFamily="50" charset="-128"/>
              <a:ea typeface="メイリオ" panose="020B0604030504040204" pitchFamily="50" charset="-128"/>
            </a:endParaRPr>
          </a:p>
          <a:p>
            <a:pPr marL="504000" lvl="0" indent="-457200">
              <a:lnSpc>
                <a:spcPts val="1900"/>
              </a:lnSpc>
            </a:pPr>
            <a:r>
              <a:rPr kumimoji="1" lang="ja-JP" altLang="en-US" sz="1600" dirty="0">
                <a:solidFill>
                  <a:prstClr val="black"/>
                </a:solidFill>
                <a:latin typeface="メイリオ" panose="020B0604030504040204" pitchFamily="50" charset="-128"/>
                <a:ea typeface="メイリオ" panose="020B0604030504040204" pitchFamily="50" charset="-128"/>
              </a:rPr>
              <a:t>　</a:t>
            </a:r>
            <a:endParaRPr kumimoji="1" lang="en-US" altLang="ja-JP" sz="1600" dirty="0">
              <a:solidFill>
                <a:prstClr val="black"/>
              </a:solidFill>
              <a:latin typeface="メイリオ" panose="020B0604030504040204" pitchFamily="50" charset="-128"/>
              <a:ea typeface="メイリオ" panose="020B0604030504040204" pitchFamily="50" charset="-128"/>
            </a:endParaRPr>
          </a:p>
          <a:p>
            <a:pPr marL="504000" lvl="0" indent="-457200">
              <a:lnSpc>
                <a:spcPts val="1900"/>
              </a:lnSpc>
            </a:pPr>
            <a:r>
              <a:rPr kumimoji="1" lang="ja-JP" altLang="en-US" sz="1600" dirty="0">
                <a:solidFill>
                  <a:prstClr val="black"/>
                </a:solidFill>
                <a:latin typeface="メイリオ" panose="020B0604030504040204" pitchFamily="50" charset="-128"/>
                <a:ea typeface="メイリオ" panose="020B0604030504040204" pitchFamily="50" charset="-128"/>
              </a:rPr>
              <a:t>　</a:t>
            </a:r>
            <a:r>
              <a:rPr kumimoji="1" lang="ja-JP" altLang="en-US" sz="1600" dirty="0">
                <a:solidFill>
                  <a:schemeClr val="tx1"/>
                </a:solidFill>
                <a:latin typeface="メイリオ" panose="020B0604030504040204" pitchFamily="50" charset="-128"/>
                <a:ea typeface="メイリオ" panose="020B0604030504040204" pitchFamily="50" charset="-128"/>
              </a:rPr>
              <a:t>①　</a:t>
            </a:r>
            <a:r>
              <a:rPr kumimoji="1" lang="ja-JP" altLang="en-US" sz="1600" b="1" dirty="0">
                <a:solidFill>
                  <a:schemeClr val="tx1"/>
                </a:solidFill>
                <a:latin typeface="メイリオ" panose="020B0604030504040204" pitchFamily="50" charset="-128"/>
                <a:ea typeface="メイリオ" panose="020B0604030504040204" pitchFamily="50" charset="-128"/>
              </a:rPr>
              <a:t>令和６年</a:t>
            </a:r>
            <a:r>
              <a:rPr kumimoji="1" lang="en-US" altLang="ja-JP" sz="1600" b="1" dirty="0">
                <a:solidFill>
                  <a:schemeClr val="tx1"/>
                </a:solidFill>
                <a:latin typeface="メイリオ" panose="020B0604030504040204" pitchFamily="50" charset="-128"/>
                <a:ea typeface="メイリオ" panose="020B0604030504040204" pitchFamily="50" charset="-128"/>
              </a:rPr>
              <a:t>12</a:t>
            </a:r>
            <a:r>
              <a:rPr kumimoji="1" lang="ja-JP" altLang="en-US" sz="1600" b="1" dirty="0">
                <a:solidFill>
                  <a:schemeClr val="tx1"/>
                </a:solidFill>
                <a:latin typeface="メイリオ" panose="020B0604030504040204" pitchFamily="50" charset="-128"/>
                <a:ea typeface="メイリオ" panose="020B0604030504040204" pitchFamily="50" charset="-128"/>
              </a:rPr>
              <a:t>月分の児童扶養手当受給者の方</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marL="504000" lvl="0" indent="-457200">
              <a:lnSpc>
                <a:spcPts val="1900"/>
              </a:lnSpc>
            </a:pPr>
            <a:r>
              <a:rPr kumimoji="1" lang="ja-JP" altLang="en-US" sz="1600" dirty="0">
                <a:solidFill>
                  <a:schemeClr val="tx1"/>
                </a:solidFill>
                <a:latin typeface="メイリオ" panose="020B0604030504040204" pitchFamily="50" charset="-128"/>
                <a:ea typeface="メイリオ" panose="020B0604030504040204" pitchFamily="50" charset="-128"/>
              </a:rPr>
              <a:t>　②　</a:t>
            </a:r>
            <a:r>
              <a:rPr kumimoji="1" lang="ja-JP" altLang="en-US" sz="1600" b="1" dirty="0">
                <a:solidFill>
                  <a:schemeClr val="tx1"/>
                </a:solidFill>
                <a:latin typeface="メイリオ" panose="020B0604030504040204" pitchFamily="50" charset="-128"/>
                <a:ea typeface="メイリオ" panose="020B0604030504040204" pitchFamily="50" charset="-128"/>
              </a:rPr>
              <a:t>公的年金等を受給</a:t>
            </a:r>
            <a:r>
              <a:rPr kumimoji="1" lang="ja-JP" altLang="en-US" sz="1600" dirty="0">
                <a:solidFill>
                  <a:schemeClr val="tx1"/>
                </a:solidFill>
                <a:latin typeface="メイリオ" panose="020B0604030504040204" pitchFamily="50" charset="-128"/>
                <a:ea typeface="メイリオ" panose="020B0604030504040204" pitchFamily="50" charset="-128"/>
              </a:rPr>
              <a:t>していることにより、</a:t>
            </a:r>
            <a:r>
              <a:rPr kumimoji="1" lang="ja-JP" altLang="en-US" sz="1600" b="1" dirty="0">
                <a:solidFill>
                  <a:schemeClr val="tx1"/>
                </a:solidFill>
                <a:latin typeface="メイリオ" panose="020B0604030504040204" pitchFamily="50" charset="-128"/>
                <a:ea typeface="メイリオ" panose="020B0604030504040204" pitchFamily="50" charset="-128"/>
              </a:rPr>
              <a:t>令和６年</a:t>
            </a:r>
            <a:r>
              <a:rPr kumimoji="1" lang="en-US" altLang="ja-JP" sz="1600" b="1" dirty="0">
                <a:solidFill>
                  <a:schemeClr val="tx1"/>
                </a:solidFill>
                <a:latin typeface="メイリオ" panose="020B0604030504040204" pitchFamily="50" charset="-128"/>
                <a:ea typeface="メイリオ" panose="020B0604030504040204" pitchFamily="50" charset="-128"/>
              </a:rPr>
              <a:t>12</a:t>
            </a:r>
            <a:r>
              <a:rPr kumimoji="1" lang="ja-JP" altLang="en-US" sz="1600" b="1" dirty="0">
                <a:solidFill>
                  <a:schemeClr val="tx1"/>
                </a:solidFill>
                <a:latin typeface="メイリオ" panose="020B0604030504040204" pitchFamily="50" charset="-128"/>
                <a:ea typeface="メイリオ" panose="020B0604030504040204" pitchFamily="50" charset="-128"/>
              </a:rPr>
              <a:t>月分の児童扶養手当の支給を受けていない方</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marL="576000" lvl="0" indent="-457200">
              <a:lnSpc>
                <a:spcPts val="1700"/>
              </a:lnSpc>
            </a:pPr>
            <a:r>
              <a:rPr kumimoji="1" lang="en-US" altLang="ja-JP" sz="1400" dirty="0">
                <a:solidFill>
                  <a:schemeClr val="tx1"/>
                </a:solidFill>
                <a:latin typeface="メイリオ" panose="020B0604030504040204" pitchFamily="50" charset="-128"/>
                <a:ea typeface="メイリオ" panose="020B0604030504040204" pitchFamily="50" charset="-128"/>
              </a:rPr>
              <a:t>   </a:t>
            </a:r>
            <a:r>
              <a:rPr kumimoji="1" lang="ja-JP" altLang="en-US" sz="1400" dirty="0">
                <a:solidFill>
                  <a:schemeClr val="tx1"/>
                </a:solidFill>
                <a:latin typeface="メイリオ" panose="020B0604030504040204" pitchFamily="50" charset="-128"/>
                <a:ea typeface="メイリオ" panose="020B0604030504040204" pitchFamily="50" charset="-128"/>
              </a:rPr>
              <a:t>（「公的年金等」には、遺族年金、障害年金、老齢年金、労災年金、遺族補償などが該当します。）</a:t>
            </a:r>
            <a:endParaRPr kumimoji="1" lang="en-US" altLang="ja-JP" sz="1400" baseline="30000" dirty="0">
              <a:solidFill>
                <a:schemeClr val="tx1"/>
              </a:solidFill>
              <a:latin typeface="メイリオ" panose="020B0604030504040204" pitchFamily="50" charset="-128"/>
              <a:ea typeface="メイリオ" panose="020B0604030504040204" pitchFamily="50" charset="-128"/>
            </a:endParaRPr>
          </a:p>
          <a:p>
            <a:pPr marL="504000" lvl="0" indent="-457200">
              <a:lnSpc>
                <a:spcPts val="1900"/>
              </a:lnSpc>
              <a:spcBef>
                <a:spcPts val="300"/>
              </a:spcBef>
            </a:pPr>
            <a:r>
              <a:rPr kumimoji="1" lang="ja-JP" altLang="en-US" sz="1600" dirty="0">
                <a:solidFill>
                  <a:schemeClr val="tx1"/>
                </a:solidFill>
                <a:latin typeface="メイリオ" panose="020B0604030504040204" pitchFamily="50" charset="-128"/>
                <a:ea typeface="メイリオ" panose="020B0604030504040204" pitchFamily="50" charset="-128"/>
              </a:rPr>
              <a:t>　③　食費等の物価高騰の影響を受けて家計が急変している、</a:t>
            </a:r>
            <a:r>
              <a:rPr kumimoji="1" lang="ja-JP" altLang="en-US" sz="1600" b="1" dirty="0">
                <a:solidFill>
                  <a:schemeClr val="tx1"/>
                </a:solidFill>
                <a:latin typeface="メイリオ" panose="020B0604030504040204" pitchFamily="50" charset="-128"/>
                <a:ea typeface="メイリオ" panose="020B0604030504040204" pitchFamily="50" charset="-128"/>
              </a:rPr>
              <a:t>児童扶養手当を受給している方と同じ水準の収入の方</a:t>
            </a:r>
          </a:p>
        </p:txBody>
      </p:sp>
      <p:pic>
        <p:nvPicPr>
          <p:cNvPr id="21" name="図 20">
            <a:extLst>
              <a:ext uri="{FF2B5EF4-FFF2-40B4-BE49-F238E27FC236}">
                <a16:creationId xmlns:a16="http://schemas.microsoft.com/office/drawing/2014/main" id="{F2A824EC-7CD2-4278-A9B7-735283492B16}"/>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13035" b="25433"/>
          <a:stretch/>
        </p:blipFill>
        <p:spPr>
          <a:xfrm>
            <a:off x="5051425" y="108202"/>
            <a:ext cx="1743075" cy="374716"/>
          </a:xfrm>
          <a:prstGeom prst="rect">
            <a:avLst/>
          </a:prstGeom>
        </p:spPr>
      </p:pic>
      <p:sp>
        <p:nvSpPr>
          <p:cNvPr id="22" name="角丸四角形 51">
            <a:extLst>
              <a:ext uri="{FF2B5EF4-FFF2-40B4-BE49-F238E27FC236}">
                <a16:creationId xmlns:a16="http://schemas.microsoft.com/office/drawing/2014/main" id="{596E33E7-4DC7-49F3-95D2-CB797FA51D37}"/>
              </a:ext>
            </a:extLst>
          </p:cNvPr>
          <p:cNvSpPr>
            <a:spLocks/>
          </p:cNvSpPr>
          <p:nvPr/>
        </p:nvSpPr>
        <p:spPr>
          <a:xfrm>
            <a:off x="438410" y="8277728"/>
            <a:ext cx="6104811" cy="1349868"/>
          </a:xfrm>
          <a:prstGeom prst="roundRect">
            <a:avLst>
              <a:gd name="adj" fmla="val 0"/>
            </a:avLst>
          </a:prstGeom>
          <a:solidFill>
            <a:srgbClr val="FDCA63">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bIns="36000" rtlCol="0" anchor="ctr"/>
          <a:lstStyle/>
          <a:p>
            <a:pPr lvl="0">
              <a:spcBef>
                <a:spcPts val="300"/>
              </a:spcBef>
            </a:pPr>
            <a:r>
              <a:rPr kumimoji="1" lang="ja-JP" altLang="en-US" sz="1600" b="1" dirty="0">
                <a:ln w="6600">
                  <a:noFill/>
                  <a:prstDash val="solid"/>
                </a:ln>
                <a:solidFill>
                  <a:srgbClr val="008EC0"/>
                </a:solidFill>
                <a:latin typeface="メイリオ" panose="020B0604030504040204" pitchFamily="50" charset="-128"/>
                <a:ea typeface="メイリオ" panose="020B0604030504040204" pitchFamily="50" charset="-128"/>
              </a:rPr>
              <a:t>　　　</a:t>
            </a:r>
            <a:r>
              <a:rPr kumimoji="1" lang="ja-JP" altLang="en-US" sz="2000" b="1" dirty="0">
                <a:ln w="6600">
                  <a:noFill/>
                  <a:prstDash val="solid"/>
                </a:ln>
                <a:solidFill>
                  <a:srgbClr val="008EC0"/>
                </a:solidFill>
                <a:latin typeface="メイリオ" panose="020B0604030504040204" pitchFamily="50" charset="-128"/>
                <a:ea typeface="メイリオ" panose="020B0604030504040204" pitchFamily="50" charset="-128"/>
              </a:rPr>
              <a:t>■</a:t>
            </a:r>
            <a:r>
              <a:rPr kumimoji="1" lang="ja-JP" altLang="en-US" sz="2000" b="1" u="sng" dirty="0">
                <a:ln w="6600">
                  <a:noFill/>
                  <a:prstDash val="solid"/>
                </a:ln>
                <a:solidFill>
                  <a:srgbClr val="008EC0"/>
                </a:solidFill>
                <a:latin typeface="メイリオ" panose="020B0604030504040204" pitchFamily="50" charset="-128"/>
                <a:ea typeface="メイリオ" panose="020B0604030504040204" pitchFamily="50" charset="-128"/>
              </a:rPr>
              <a:t>飯山市役所</a:t>
            </a:r>
          </a:p>
          <a:p>
            <a:pPr lvl="0"/>
            <a:r>
              <a:rPr kumimoji="1" lang="ja-JP" altLang="en-US" sz="2000" b="1" dirty="0">
                <a:ln w="6600">
                  <a:noFill/>
                  <a:prstDash val="solid"/>
                </a:ln>
                <a:solidFill>
                  <a:srgbClr val="008EC0"/>
                </a:solidFill>
                <a:latin typeface="メイリオ" panose="020B0604030504040204" pitchFamily="50" charset="-128"/>
                <a:ea typeface="メイリオ" panose="020B0604030504040204" pitchFamily="50" charset="-128"/>
              </a:rPr>
              <a:t>　　　 </a:t>
            </a:r>
            <a:r>
              <a:rPr kumimoji="1" lang="ja-JP" altLang="en-US" sz="2000" b="1" u="sng" dirty="0">
                <a:ln w="6600">
                  <a:noFill/>
                  <a:prstDash val="solid"/>
                </a:ln>
                <a:solidFill>
                  <a:srgbClr val="008EC0"/>
                </a:solidFill>
                <a:latin typeface="メイリオ" panose="020B0604030504040204" pitchFamily="50" charset="-128"/>
                <a:ea typeface="メイリオ" panose="020B0604030504040204" pitchFamily="50" charset="-128"/>
              </a:rPr>
              <a:t>子ども育成課　子育て支援係</a:t>
            </a:r>
            <a:endParaRPr kumimoji="1" lang="en-US" altLang="ja-JP" sz="2000" b="1" u="sng" dirty="0">
              <a:ln w="6600">
                <a:noFill/>
                <a:prstDash val="solid"/>
              </a:ln>
              <a:solidFill>
                <a:srgbClr val="008EC0"/>
              </a:solidFill>
              <a:latin typeface="メイリオ" panose="020B0604030504040204" pitchFamily="50" charset="-128"/>
              <a:ea typeface="メイリオ" panose="020B0604030504040204" pitchFamily="50" charset="-128"/>
            </a:endParaRPr>
          </a:p>
          <a:p>
            <a:pPr marL="0" marR="0" lvl="0" indent="0" algn="l" defTabSz="457200" rtl="0" eaLnBrk="1" fontAlgn="auto" latinLnBrk="0" hangingPunct="1">
              <a:lnSpc>
                <a:spcPts val="3800"/>
              </a:lnSpc>
              <a:spcBef>
                <a:spcPts val="300"/>
              </a:spcBef>
              <a:spcAft>
                <a:spcPts val="0"/>
              </a:spcAft>
              <a:buClrTx/>
              <a:buSzTx/>
              <a:buFontTx/>
              <a:buNone/>
              <a:tabLst/>
              <a:defRPr/>
            </a:pPr>
            <a:r>
              <a:rPr kumimoji="1" lang="ja-JP" altLang="en-US" sz="2400" b="1" dirty="0">
                <a:ln w="6600">
                  <a:noFill/>
                  <a:prstDash val="solid"/>
                </a:ln>
                <a:solidFill>
                  <a:srgbClr val="008EC0"/>
                </a:solidFill>
                <a:latin typeface="メイリオ" panose="020B0604030504040204" pitchFamily="50" charset="-128"/>
                <a:ea typeface="メイリオ" panose="020B0604030504040204" pitchFamily="50" charset="-128"/>
              </a:rPr>
              <a:t>  </a:t>
            </a:r>
            <a:r>
              <a:rPr kumimoji="1" lang="en-US" altLang="ja-JP" sz="2400" b="1" dirty="0">
                <a:ln w="6600">
                  <a:noFill/>
                  <a:prstDash val="solid"/>
                </a:ln>
                <a:solidFill>
                  <a:srgbClr val="008EC0"/>
                </a:solidFill>
                <a:latin typeface="メイリオ" panose="020B0604030504040204" pitchFamily="50" charset="-128"/>
                <a:ea typeface="メイリオ" panose="020B0604030504040204" pitchFamily="50" charset="-128"/>
              </a:rPr>
              <a:t>0269-67-0741</a:t>
            </a:r>
            <a:r>
              <a:rPr kumimoji="1" lang="zh-TW" altLang="en-US" sz="1400" b="1" i="0" u="none" strike="noStrike" kern="1200" cap="none" spc="0" normalizeH="0" baseline="0" noProof="0" dirty="0">
                <a:ln w="6600">
                  <a:noFill/>
                  <a:prstDash val="solid"/>
                </a:ln>
                <a:solidFill>
                  <a:srgbClr val="008EC0"/>
                </a:solidFill>
                <a:effectLst/>
                <a:uLnTx/>
                <a:uFillTx/>
                <a:latin typeface="メイリオ" panose="020B0604030504040204" pitchFamily="50" charset="-128"/>
                <a:ea typeface="メイリオ" panose="020B0604030504040204" pitchFamily="50" charset="-128"/>
                <a:cs typeface="+mn-cs"/>
              </a:rPr>
              <a:t>（受付時間</a:t>
            </a:r>
            <a:r>
              <a:rPr kumimoji="1" lang="ja-JP" altLang="en-US" sz="1400" b="1" i="0" u="none" strike="noStrike" kern="1200" cap="none" spc="0" normalizeH="0" baseline="0" noProof="0" dirty="0">
                <a:ln w="6600">
                  <a:noFill/>
                  <a:prstDash val="solid"/>
                </a:ln>
                <a:solidFill>
                  <a:srgbClr val="008EC0"/>
                </a:solidFill>
                <a:effectLst/>
                <a:uLnTx/>
                <a:uFillTx/>
                <a:latin typeface="メイリオ" panose="020B0604030504040204" pitchFamily="50" charset="-128"/>
                <a:ea typeface="メイリオ" panose="020B0604030504040204" pitchFamily="50" charset="-128"/>
                <a:cs typeface="+mn-cs"/>
              </a:rPr>
              <a:t>：</a:t>
            </a:r>
            <a:r>
              <a:rPr kumimoji="1" lang="zh-TW" altLang="en-US" sz="1400" b="1" i="0" u="none" strike="noStrike" kern="1200" cap="none" spc="0" normalizeH="0" baseline="0" noProof="0" dirty="0">
                <a:ln w="6600">
                  <a:noFill/>
                  <a:prstDash val="solid"/>
                </a:ln>
                <a:solidFill>
                  <a:srgbClr val="008EC0"/>
                </a:solidFill>
                <a:effectLst/>
                <a:uLnTx/>
                <a:uFillTx/>
                <a:latin typeface="メイリオ" panose="020B0604030504040204" pitchFamily="50" charset="-128"/>
                <a:ea typeface="メイリオ" panose="020B0604030504040204" pitchFamily="50" charset="-128"/>
                <a:cs typeface="+mn-cs"/>
              </a:rPr>
              <a:t>平日</a:t>
            </a:r>
            <a:r>
              <a:rPr kumimoji="1" lang="en-US" altLang="zh-TW" sz="1400" b="1" dirty="0">
                <a:ln w="6600">
                  <a:noFill/>
                  <a:prstDash val="solid"/>
                </a:ln>
                <a:solidFill>
                  <a:srgbClr val="008EC0"/>
                </a:solidFill>
                <a:latin typeface="メイリオ" panose="020B0604030504040204" pitchFamily="50" charset="-128"/>
                <a:ea typeface="メイリオ" panose="020B0604030504040204" pitchFamily="50" charset="-128"/>
              </a:rPr>
              <a:t>8</a:t>
            </a:r>
            <a:r>
              <a:rPr kumimoji="1" lang="en-US" altLang="zh-TW" sz="1400" b="1" i="0" u="none" strike="noStrike" kern="1200" cap="none" spc="0" normalizeH="0" baseline="0" noProof="0" dirty="0">
                <a:ln w="6600">
                  <a:noFill/>
                  <a:prstDash val="solid"/>
                </a:ln>
                <a:solidFill>
                  <a:srgbClr val="008EC0"/>
                </a:solidFill>
                <a:effectLst/>
                <a:uLnTx/>
                <a:uFillTx/>
                <a:latin typeface="メイリオ" panose="020B0604030504040204" pitchFamily="50" charset="-128"/>
                <a:ea typeface="メイリオ" panose="020B0604030504040204" pitchFamily="50" charset="-128"/>
                <a:cs typeface="+mn-cs"/>
              </a:rPr>
              <a:t>:30</a:t>
            </a:r>
            <a:r>
              <a:rPr kumimoji="1" lang="zh-TW" altLang="en-US" sz="1400" b="1" i="0" u="none" strike="noStrike" kern="1200" cap="none" spc="0" normalizeH="0" baseline="0" noProof="0" dirty="0">
                <a:ln w="6600">
                  <a:noFill/>
                  <a:prstDash val="solid"/>
                </a:ln>
                <a:solidFill>
                  <a:srgbClr val="008EC0"/>
                </a:solidFill>
                <a:effectLst/>
                <a:uLnTx/>
                <a:uFillTx/>
                <a:latin typeface="メイリオ" panose="020B0604030504040204" pitchFamily="50" charset="-128"/>
                <a:ea typeface="メイリオ" panose="020B0604030504040204" pitchFamily="50" charset="-128"/>
                <a:cs typeface="+mn-cs"/>
              </a:rPr>
              <a:t>～</a:t>
            </a:r>
            <a:r>
              <a:rPr kumimoji="1" lang="en-US" altLang="zh-TW" sz="1400" b="1" i="0" u="none" strike="noStrike" kern="1200" cap="none" spc="0" normalizeH="0" baseline="0" noProof="0" dirty="0">
                <a:ln w="6600">
                  <a:noFill/>
                  <a:prstDash val="solid"/>
                </a:ln>
                <a:solidFill>
                  <a:srgbClr val="008EC0"/>
                </a:solidFill>
                <a:effectLst/>
                <a:uLnTx/>
                <a:uFillTx/>
                <a:latin typeface="メイリオ" panose="020B0604030504040204" pitchFamily="50" charset="-128"/>
                <a:ea typeface="メイリオ" panose="020B0604030504040204" pitchFamily="50" charset="-128"/>
                <a:cs typeface="+mn-cs"/>
              </a:rPr>
              <a:t>17:00</a:t>
            </a:r>
            <a:r>
              <a:rPr kumimoji="1" lang="ja-JP" altLang="en-US" sz="1400" b="1" i="0" u="none" strike="noStrike" kern="1200" cap="none" spc="0" normalizeH="0" baseline="0" noProof="0" dirty="0">
                <a:ln w="6600">
                  <a:noFill/>
                  <a:prstDash val="solid"/>
                </a:ln>
                <a:solidFill>
                  <a:srgbClr val="008EC0"/>
                </a:solidFill>
                <a:effectLst/>
                <a:uLnTx/>
                <a:uFillTx/>
                <a:latin typeface="メイリオ" panose="020B0604030504040204" pitchFamily="50" charset="-128"/>
                <a:ea typeface="メイリオ" panose="020B0604030504040204" pitchFamily="50" charset="-128"/>
                <a:cs typeface="+mn-cs"/>
              </a:rPr>
              <a:t>）</a:t>
            </a:r>
            <a:endParaRPr kumimoji="1" lang="en-US" altLang="ja-JP" sz="1600" b="1" dirty="0">
              <a:ln w="6600">
                <a:noFill/>
                <a:prstDash val="solid"/>
              </a:ln>
              <a:solidFill>
                <a:srgbClr val="008EC0"/>
              </a:solidFill>
              <a:latin typeface="メイリオ" panose="020B0604030504040204" pitchFamily="50" charset="-128"/>
              <a:ea typeface="メイリオ" panose="020B0604030504040204" pitchFamily="50" charset="-128"/>
            </a:endParaRPr>
          </a:p>
        </p:txBody>
      </p:sp>
      <p:pic>
        <p:nvPicPr>
          <p:cNvPr id="7" name="図 6">
            <a:extLst>
              <a:ext uri="{FF2B5EF4-FFF2-40B4-BE49-F238E27FC236}">
                <a16:creationId xmlns:a16="http://schemas.microsoft.com/office/drawing/2014/main" id="{3B55518E-A663-46AA-B634-8FB56633987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679808" y="1208063"/>
            <a:ext cx="644294" cy="907302"/>
          </a:xfrm>
          <a:prstGeom prst="rect">
            <a:avLst/>
          </a:prstGeom>
        </p:spPr>
      </p:pic>
      <p:pic>
        <p:nvPicPr>
          <p:cNvPr id="10" name="図 9">
            <a:extLst>
              <a:ext uri="{FF2B5EF4-FFF2-40B4-BE49-F238E27FC236}">
                <a16:creationId xmlns:a16="http://schemas.microsoft.com/office/drawing/2014/main" id="{FE4180EF-E2CB-48FB-8E23-15DD201F025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76685" y="8255618"/>
            <a:ext cx="966861" cy="924974"/>
          </a:xfrm>
          <a:prstGeom prst="rect">
            <a:avLst/>
          </a:prstGeom>
        </p:spPr>
      </p:pic>
    </p:spTree>
    <p:extLst>
      <p:ext uri="{BB962C8B-B14F-4D97-AF65-F5344CB8AC3E}">
        <p14:creationId xmlns:p14="http://schemas.microsoft.com/office/powerpoint/2010/main" val="3800977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グループ化 9">
            <a:extLst>
              <a:ext uri="{FF2B5EF4-FFF2-40B4-BE49-F238E27FC236}">
                <a16:creationId xmlns:a16="http://schemas.microsoft.com/office/drawing/2014/main" id="{3F5A5702-5CA9-430D-86D3-9834E1438DFE}"/>
              </a:ext>
            </a:extLst>
          </p:cNvPr>
          <p:cNvGrpSpPr/>
          <p:nvPr/>
        </p:nvGrpSpPr>
        <p:grpSpPr>
          <a:xfrm>
            <a:off x="211657" y="7299471"/>
            <a:ext cx="6434683" cy="2033641"/>
            <a:chOff x="267393" y="7725189"/>
            <a:chExt cx="6434683" cy="1694302"/>
          </a:xfrm>
        </p:grpSpPr>
        <p:sp>
          <p:nvSpPr>
            <p:cNvPr id="51" name="正方形/長方形 50"/>
            <p:cNvSpPr/>
            <p:nvPr/>
          </p:nvSpPr>
          <p:spPr>
            <a:xfrm>
              <a:off x="267393" y="7725189"/>
              <a:ext cx="6434683" cy="1694302"/>
            </a:xfrm>
            <a:prstGeom prst="rect">
              <a:avLst/>
            </a:prstGeom>
            <a:solidFill>
              <a:srgbClr val="FFE7E7"/>
            </a:solidFill>
            <a:ln w="57150" cmpd="dbl">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45700" rIns="0" bIns="45700" spcCol="0" rtlCol="0" anchor="ctr"/>
            <a:lstStyle/>
            <a:p>
              <a:pPr algn="ctr" defTabSz="1474670"/>
              <a:endParaRPr lang="ja-JP" altLang="en-US" dirty="0">
                <a:solidFill>
                  <a:prstClr val="white"/>
                </a:solidFill>
              </a:endParaRPr>
            </a:p>
          </p:txBody>
        </p:sp>
        <p:sp>
          <p:nvSpPr>
            <p:cNvPr id="52" name="テキスト ボックス 51"/>
            <p:cNvSpPr txBox="1"/>
            <p:nvPr/>
          </p:nvSpPr>
          <p:spPr>
            <a:xfrm>
              <a:off x="784456" y="7890261"/>
              <a:ext cx="5884371" cy="682079"/>
            </a:xfrm>
            <a:prstGeom prst="rect">
              <a:avLst/>
            </a:prstGeom>
            <a:noFill/>
          </p:spPr>
          <p:txBody>
            <a:bodyPr wrap="square" lIns="35989" tIns="35989" rIns="35989" bIns="35989" rtlCol="0" anchor="ctr" anchorCtr="0">
              <a:spAutoFit/>
            </a:bodyPr>
            <a:lstStyle/>
            <a:p>
              <a:pPr defTabSz="1474670">
                <a:lnSpc>
                  <a:spcPct val="110000"/>
                </a:lnSpc>
              </a:pPr>
              <a:r>
                <a:rPr lang="ja-JP" altLang="en-US" sz="1400" b="1" dirty="0">
                  <a:latin typeface="メイリオ" pitchFamily="50" charset="-128"/>
                  <a:ea typeface="メイリオ" pitchFamily="50" charset="-128"/>
                  <a:cs typeface="メイリオ" pitchFamily="50" charset="-128"/>
                </a:rPr>
                <a:t>「低所得の子育て世帯に対する子育て世帯生活支援特別給付金</a:t>
              </a:r>
              <a:r>
                <a:rPr lang="en-US" altLang="ja-JP" sz="1400" b="1" dirty="0">
                  <a:latin typeface="メイリオ" pitchFamily="50" charset="-128"/>
                  <a:ea typeface="メイリオ" pitchFamily="50" charset="-128"/>
                  <a:cs typeface="メイリオ" pitchFamily="50" charset="-128"/>
                </a:rPr>
                <a:t>｣ </a:t>
              </a:r>
              <a:r>
                <a:rPr lang="ja-JP" altLang="en-US" b="1" dirty="0">
                  <a:latin typeface="メイリオ" pitchFamily="50" charset="-128"/>
                  <a:ea typeface="メイリオ" pitchFamily="50" charset="-128"/>
                  <a:cs typeface="メイリオ" pitchFamily="50" charset="-128"/>
                </a:rPr>
                <a:t>の</a:t>
              </a:r>
              <a:endParaRPr lang="en-US" altLang="ja-JP" b="1" dirty="0">
                <a:latin typeface="メイリオ" pitchFamily="50" charset="-128"/>
                <a:ea typeface="メイリオ" pitchFamily="50" charset="-128"/>
                <a:cs typeface="メイリオ" pitchFamily="50" charset="-128"/>
              </a:endParaRPr>
            </a:p>
            <a:p>
              <a:pPr defTabSz="1474670">
                <a:lnSpc>
                  <a:spcPct val="110000"/>
                </a:lnSpc>
              </a:pPr>
              <a:r>
                <a:rPr lang="ja-JP" altLang="en-US" b="1" dirty="0">
                  <a:solidFill>
                    <a:srgbClr val="C00000"/>
                  </a:solidFill>
                  <a:latin typeface="メイリオ" pitchFamily="50" charset="-128"/>
                  <a:ea typeface="メイリオ" pitchFamily="50" charset="-128"/>
                  <a:cs typeface="メイリオ" pitchFamily="50" charset="-128"/>
                </a:rPr>
                <a:t>“振り込め詐欺”や“個人情報の詐取”</a:t>
              </a:r>
              <a:r>
                <a:rPr lang="ja-JP" altLang="en-US" b="1" dirty="0">
                  <a:solidFill>
                    <a:prstClr val="black"/>
                  </a:solidFill>
                  <a:latin typeface="メイリオ" pitchFamily="50" charset="-128"/>
                  <a:ea typeface="メイリオ" pitchFamily="50" charset="-128"/>
                  <a:cs typeface="メイリオ" pitchFamily="50" charset="-128"/>
                </a:rPr>
                <a:t>にご注意ください。　</a:t>
              </a:r>
            </a:p>
          </p:txBody>
        </p:sp>
        <p:sp>
          <p:nvSpPr>
            <p:cNvPr id="56" name="テキスト ボックス 55"/>
            <p:cNvSpPr txBox="1"/>
            <p:nvPr/>
          </p:nvSpPr>
          <p:spPr>
            <a:xfrm>
              <a:off x="351000" y="8631711"/>
              <a:ext cx="6156000" cy="766562"/>
            </a:xfrm>
            <a:prstGeom prst="rect">
              <a:avLst/>
            </a:prstGeom>
            <a:noFill/>
          </p:spPr>
          <p:txBody>
            <a:bodyPr wrap="square" lIns="72000" tIns="52676" rIns="72000" bIns="52676" rtlCol="0" anchor="ctr" anchorCtr="0">
              <a:spAutoFit/>
            </a:bodyPr>
            <a:lstStyle/>
            <a:p>
              <a:pPr defTabSz="1474670">
                <a:lnSpc>
                  <a:spcPct val="110000"/>
                </a:lnSpc>
              </a:pPr>
              <a:r>
                <a:rPr lang="ja-JP" altLang="en-US" sz="1300" dirty="0">
                  <a:solidFill>
                    <a:prstClr val="black"/>
                  </a:solidFill>
                  <a:latin typeface="メイリオ" pitchFamily="50" charset="-128"/>
                  <a:ea typeface="メイリオ" pitchFamily="50" charset="-128"/>
                  <a:cs typeface="メイリオ" pitchFamily="50" charset="-128"/>
                </a:rPr>
                <a:t>ご自宅や職場などに飯山市やこども家庭庁（の職員）などをかたった不審な電話や郵便があった場合は、市役所や最寄りの警察署（または警察相談専用電話</a:t>
              </a:r>
              <a:r>
                <a:rPr lang="en-US" altLang="ja-JP" sz="1300" dirty="0">
                  <a:solidFill>
                    <a:prstClr val="black"/>
                  </a:solidFill>
                  <a:latin typeface="メイリオ" pitchFamily="50" charset="-128"/>
                  <a:ea typeface="メイリオ" pitchFamily="50" charset="-128"/>
                  <a:cs typeface="メイリオ" pitchFamily="50" charset="-128"/>
                </a:rPr>
                <a:t>(#9110)</a:t>
              </a:r>
              <a:r>
                <a:rPr lang="ja-JP" altLang="en-US" sz="1300" dirty="0">
                  <a:solidFill>
                    <a:prstClr val="black"/>
                  </a:solidFill>
                  <a:latin typeface="メイリオ" pitchFamily="50" charset="-128"/>
                  <a:ea typeface="メイリオ" pitchFamily="50" charset="-128"/>
                  <a:cs typeface="メイリオ" pitchFamily="50" charset="-128"/>
                </a:rPr>
                <a:t>）に</a:t>
              </a:r>
              <a:r>
                <a:rPr lang="ja-JP" altLang="en-US" sz="1300" dirty="0">
                  <a:latin typeface="メイリオ" pitchFamily="50" charset="-128"/>
                  <a:ea typeface="メイリオ" pitchFamily="50" charset="-128"/>
                  <a:cs typeface="メイリオ" pitchFamily="50" charset="-128"/>
                </a:rPr>
                <a:t>ご</a:t>
              </a:r>
              <a:r>
                <a:rPr lang="ja-JP" altLang="en-US" sz="1300" dirty="0">
                  <a:solidFill>
                    <a:prstClr val="black"/>
                  </a:solidFill>
                  <a:latin typeface="メイリオ" pitchFamily="50" charset="-128"/>
                  <a:ea typeface="メイリオ" pitchFamily="50" charset="-128"/>
                  <a:cs typeface="メイリオ" pitchFamily="50" charset="-128"/>
                </a:rPr>
                <a:t>連絡ください。</a:t>
              </a:r>
            </a:p>
          </p:txBody>
        </p:sp>
      </p:grpSp>
      <p:sp>
        <p:nvSpPr>
          <p:cNvPr id="47" name="角丸四角形 46"/>
          <p:cNvSpPr/>
          <p:nvPr/>
        </p:nvSpPr>
        <p:spPr>
          <a:xfrm>
            <a:off x="295264" y="4793753"/>
            <a:ext cx="5517277" cy="566057"/>
          </a:xfrm>
          <a:prstGeom prst="roundRect">
            <a:avLst/>
          </a:prstGeom>
          <a:solidFill>
            <a:srgbClr val="FDCA63">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kumimoji="1" lang="ja-JP" altLang="en-US" sz="1600" b="1" dirty="0">
                <a:solidFill>
                  <a:schemeClr val="tx1"/>
                </a:solidFill>
                <a:latin typeface="メイリオ" panose="020B0604030504040204" pitchFamily="50" charset="-128"/>
                <a:ea typeface="メイリオ" panose="020B0604030504040204" pitchFamily="50" charset="-128"/>
              </a:rPr>
              <a:t>■上記以外の方</a:t>
            </a:r>
            <a:r>
              <a:rPr kumimoji="1" lang="ja-JP" altLang="en-US" sz="1400" b="1" dirty="0">
                <a:solidFill>
                  <a:schemeClr val="tx1"/>
                </a:solidFill>
                <a:latin typeface="メイリオ" panose="020B0604030504040204" pitchFamily="50" charset="-128"/>
                <a:ea typeface="メイリオ" panose="020B0604030504040204" pitchFamily="50" charset="-128"/>
              </a:rPr>
              <a:t>（表面</a:t>
            </a:r>
            <a:r>
              <a:rPr kumimoji="1" lang="ja-JP" altLang="en-US" sz="1400" b="1" u="sng" dirty="0">
                <a:solidFill>
                  <a:schemeClr val="tx1"/>
                </a:solidFill>
                <a:latin typeface="メイリオ" panose="020B0604030504040204" pitchFamily="50" charset="-128"/>
                <a:ea typeface="メイリオ" panose="020B0604030504040204" pitchFamily="50" charset="-128"/>
              </a:rPr>
              <a:t>１の②又は③のいずれか</a:t>
            </a:r>
            <a:r>
              <a:rPr kumimoji="1" lang="ja-JP" altLang="en-US" sz="1400" b="1" dirty="0">
                <a:solidFill>
                  <a:schemeClr val="tx1"/>
                </a:solidFill>
                <a:latin typeface="メイリオ" panose="020B0604030504040204" pitchFamily="50" charset="-128"/>
                <a:ea typeface="メイリオ" panose="020B0604030504040204" pitchFamily="50" charset="-128"/>
              </a:rPr>
              <a:t>に該当する方）</a:t>
            </a:r>
          </a:p>
        </p:txBody>
      </p:sp>
      <p:sp>
        <p:nvSpPr>
          <p:cNvPr id="50" name="正方形/長方形 49"/>
          <p:cNvSpPr/>
          <p:nvPr/>
        </p:nvSpPr>
        <p:spPr>
          <a:xfrm>
            <a:off x="511121" y="5612564"/>
            <a:ext cx="5241857" cy="1376513"/>
          </a:xfrm>
          <a:prstGeom prst="rect">
            <a:avLst/>
          </a:prstGeom>
        </p:spPr>
        <p:txBody>
          <a:bodyPr wrap="square" lIns="72000" tIns="72000" rIns="72000" bIns="72000">
            <a:spAutoFit/>
          </a:bodyPr>
          <a:lstStyle/>
          <a:p>
            <a:pPr marL="177800" lvl="0" indent="-177800"/>
            <a:r>
              <a:rPr kumimoji="1" lang="ja-JP" altLang="en-US" sz="1600" dirty="0">
                <a:solidFill>
                  <a:prstClr val="black"/>
                </a:solidFill>
                <a:latin typeface="メイリオ" panose="020B0604030504040204" pitchFamily="50" charset="-128"/>
                <a:ea typeface="メイリオ" panose="020B0604030504040204" pitchFamily="50" charset="-128"/>
              </a:rPr>
              <a:t>▶現在、申請受付開始に向けて準備中です。</a:t>
            </a:r>
            <a:endParaRPr kumimoji="1" lang="en-US" altLang="ja-JP" sz="1600" dirty="0">
              <a:solidFill>
                <a:prstClr val="black"/>
              </a:solidFill>
              <a:latin typeface="メイリオ" panose="020B0604030504040204" pitchFamily="50" charset="-128"/>
              <a:ea typeface="メイリオ" panose="020B0604030504040204" pitchFamily="50" charset="-128"/>
            </a:endParaRPr>
          </a:p>
          <a:p>
            <a:pPr marL="177800" lvl="0" indent="-177800"/>
            <a:r>
              <a:rPr kumimoji="1" lang="ja-JP" altLang="en-US" sz="1600" dirty="0">
                <a:solidFill>
                  <a:prstClr val="black"/>
                </a:solidFill>
                <a:latin typeface="メイリオ" panose="020B0604030504040204" pitchFamily="50" charset="-128"/>
                <a:ea typeface="メイリオ" panose="020B0604030504040204" pitchFamily="50" charset="-128"/>
              </a:rPr>
              <a:t>（令和</a:t>
            </a:r>
            <a:r>
              <a:rPr kumimoji="1" lang="en-US" altLang="ja-JP" sz="1600" dirty="0">
                <a:solidFill>
                  <a:prstClr val="black"/>
                </a:solidFill>
                <a:latin typeface="メイリオ" panose="020B0604030504040204" pitchFamily="50" charset="-128"/>
                <a:ea typeface="メイリオ" panose="020B0604030504040204" pitchFamily="50" charset="-128"/>
              </a:rPr>
              <a:t>7</a:t>
            </a:r>
            <a:r>
              <a:rPr kumimoji="1" lang="ja-JP" altLang="en-US" sz="1600" dirty="0">
                <a:solidFill>
                  <a:prstClr val="black"/>
                </a:solidFill>
                <a:latin typeface="メイリオ" panose="020B0604030504040204" pitchFamily="50" charset="-128"/>
                <a:ea typeface="メイリオ" panose="020B0604030504040204" pitchFamily="50" charset="-128"/>
              </a:rPr>
              <a:t>年</a:t>
            </a:r>
            <a:r>
              <a:rPr kumimoji="1" lang="en-US" altLang="ja-JP" sz="1600" dirty="0">
                <a:solidFill>
                  <a:prstClr val="black"/>
                </a:solidFill>
                <a:latin typeface="メイリオ" panose="020B0604030504040204" pitchFamily="50" charset="-128"/>
                <a:ea typeface="メイリオ" panose="020B0604030504040204" pitchFamily="50" charset="-128"/>
              </a:rPr>
              <a:t>4</a:t>
            </a:r>
            <a:r>
              <a:rPr kumimoji="1" lang="ja-JP" altLang="en-US" sz="1600" dirty="0">
                <a:solidFill>
                  <a:prstClr val="black"/>
                </a:solidFill>
                <a:latin typeface="メイリオ" panose="020B0604030504040204" pitchFamily="50" charset="-128"/>
                <a:ea typeface="メイリオ" panose="020B0604030504040204" pitchFamily="50" charset="-128"/>
              </a:rPr>
              <a:t>月中旬受付開始予定）</a:t>
            </a:r>
            <a:endParaRPr kumimoji="1" lang="en-US" altLang="ja-JP" sz="1600" dirty="0">
              <a:solidFill>
                <a:prstClr val="black"/>
              </a:solidFill>
              <a:latin typeface="メイリオ" panose="020B0604030504040204" pitchFamily="50" charset="-128"/>
              <a:ea typeface="メイリオ" panose="020B0604030504040204" pitchFamily="50" charset="-128"/>
            </a:endParaRPr>
          </a:p>
          <a:p>
            <a:pPr marL="177800" lvl="0" indent="-177800"/>
            <a:r>
              <a:rPr kumimoji="1" lang="ja-JP" altLang="en-US" sz="1600" dirty="0">
                <a:solidFill>
                  <a:prstClr val="black"/>
                </a:solidFill>
                <a:latin typeface="メイリオ" panose="020B0604030504040204" pitchFamily="50" charset="-128"/>
                <a:ea typeface="メイリオ" panose="020B0604030504040204" pitchFamily="50" charset="-128"/>
              </a:rPr>
              <a:t>　詳細が決まり次第、ホームページにてご案内します</a:t>
            </a:r>
            <a:endParaRPr kumimoji="1" lang="en-US" altLang="ja-JP" sz="1600" dirty="0">
              <a:solidFill>
                <a:prstClr val="black"/>
              </a:solidFill>
              <a:latin typeface="メイリオ" panose="020B0604030504040204" pitchFamily="50" charset="-128"/>
              <a:ea typeface="メイリオ" panose="020B0604030504040204" pitchFamily="50" charset="-128"/>
            </a:endParaRPr>
          </a:p>
          <a:p>
            <a:pPr marL="177800" lvl="0" indent="-177800"/>
            <a:r>
              <a:rPr kumimoji="1" lang="ja-JP" altLang="en-US" sz="1600" dirty="0">
                <a:solidFill>
                  <a:prstClr val="black"/>
                </a:solidFill>
                <a:latin typeface="メイリオ" panose="020B0604030504040204" pitchFamily="50" charset="-128"/>
                <a:ea typeface="メイリオ" panose="020B0604030504040204" pitchFamily="50" charset="-128"/>
              </a:rPr>
              <a:t>　ので、しばらくお待ちください</a:t>
            </a:r>
            <a:endParaRPr kumimoji="1" lang="en-US" altLang="ja-JP" sz="1600" dirty="0">
              <a:solidFill>
                <a:prstClr val="black"/>
              </a:solidFill>
              <a:latin typeface="メイリオ" panose="020B0604030504040204" pitchFamily="50" charset="-128"/>
              <a:ea typeface="メイリオ" panose="020B0604030504040204" pitchFamily="50" charset="-128"/>
            </a:endParaRPr>
          </a:p>
          <a:p>
            <a:pPr marL="177800" lvl="0" indent="-177800"/>
            <a:endParaRPr kumimoji="1" lang="ja-JP" altLang="en-US" sz="1600" dirty="0">
              <a:solidFill>
                <a:prstClr val="black"/>
              </a:solidFill>
              <a:latin typeface="メイリオ" panose="020B0604030504040204" pitchFamily="50" charset="-128"/>
              <a:ea typeface="メイリオ" panose="020B0604030504040204" pitchFamily="50" charset="-128"/>
            </a:endParaRPr>
          </a:p>
        </p:txBody>
      </p:sp>
      <p:grpSp>
        <p:nvGrpSpPr>
          <p:cNvPr id="35" name="グループ化 34"/>
          <p:cNvGrpSpPr/>
          <p:nvPr/>
        </p:nvGrpSpPr>
        <p:grpSpPr>
          <a:xfrm>
            <a:off x="90895" y="362232"/>
            <a:ext cx="6600764" cy="396000"/>
            <a:chOff x="87393" y="2448000"/>
            <a:chExt cx="6676209" cy="396000"/>
          </a:xfrm>
        </p:grpSpPr>
        <p:sp>
          <p:nvSpPr>
            <p:cNvPr id="36" name="角丸四角形 35"/>
            <p:cNvSpPr/>
            <p:nvPr/>
          </p:nvSpPr>
          <p:spPr>
            <a:xfrm>
              <a:off x="267394" y="2448000"/>
              <a:ext cx="6496208" cy="396000"/>
            </a:xfrm>
            <a:prstGeom prst="roundRect">
              <a:avLst>
                <a:gd name="adj" fmla="val 0"/>
              </a:avLst>
            </a:prstGeom>
            <a:solidFill>
              <a:srgbClr val="D1F1FD"/>
            </a:solidFill>
            <a:ln w="2857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93700" lvl="0" indent="-393700"/>
              <a:r>
                <a:rPr kumimoji="1" lang="ja-JP" altLang="en-US" b="1" dirty="0">
                  <a:solidFill>
                    <a:prstClr val="black"/>
                  </a:solidFill>
                  <a:latin typeface="メイリオ" panose="020B0604030504040204" pitchFamily="50" charset="-128"/>
                  <a:ea typeface="メイリオ" panose="020B0604030504040204" pitchFamily="50" charset="-128"/>
                </a:rPr>
                <a:t>３．給付金の支給手続き</a:t>
              </a:r>
              <a:endParaRPr kumimoji="1" lang="ja-JP" altLang="en-US" dirty="0">
                <a:solidFill>
                  <a:srgbClr val="FF9BBC"/>
                </a:solidFill>
              </a:endParaRPr>
            </a:p>
          </p:txBody>
        </p:sp>
        <p:sp>
          <p:nvSpPr>
            <p:cNvPr id="37" name="正方形/長方形 36"/>
            <p:cNvSpPr/>
            <p:nvPr/>
          </p:nvSpPr>
          <p:spPr>
            <a:xfrm>
              <a:off x="87393" y="2448000"/>
              <a:ext cx="180000" cy="396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92D050"/>
                </a:solidFill>
              </a:endParaRPr>
            </a:p>
          </p:txBody>
        </p:sp>
      </p:grpSp>
      <p:sp>
        <p:nvSpPr>
          <p:cNvPr id="29" name="角丸四角形 28"/>
          <p:cNvSpPr/>
          <p:nvPr/>
        </p:nvSpPr>
        <p:spPr>
          <a:xfrm>
            <a:off x="295265" y="946966"/>
            <a:ext cx="5191324" cy="535435"/>
          </a:xfrm>
          <a:prstGeom prst="roundRect">
            <a:avLst/>
          </a:prstGeom>
          <a:solidFill>
            <a:srgbClr val="FDCA63">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kumimoji="1" lang="ja-JP" altLang="en-US" sz="1600" b="1" dirty="0">
                <a:solidFill>
                  <a:schemeClr val="tx1"/>
                </a:solidFill>
                <a:latin typeface="メイリオ" panose="020B0604030504040204" pitchFamily="50" charset="-128"/>
                <a:ea typeface="メイリオ" panose="020B0604030504040204" pitchFamily="50" charset="-128"/>
              </a:rPr>
              <a:t>■令和６年</a:t>
            </a:r>
            <a:r>
              <a:rPr kumimoji="1" lang="en-US" altLang="ja-JP" sz="1600" b="1" dirty="0">
                <a:solidFill>
                  <a:schemeClr val="tx1"/>
                </a:solidFill>
                <a:latin typeface="メイリオ" panose="020B0604030504040204" pitchFamily="50" charset="-128"/>
                <a:ea typeface="メイリオ" panose="020B0604030504040204" pitchFamily="50" charset="-128"/>
              </a:rPr>
              <a:t>12</a:t>
            </a:r>
            <a:r>
              <a:rPr kumimoji="1" lang="ja-JP" altLang="en-US" sz="1600" b="1" dirty="0">
                <a:solidFill>
                  <a:schemeClr val="tx1"/>
                </a:solidFill>
                <a:latin typeface="メイリオ" panose="020B0604030504040204" pitchFamily="50" charset="-128"/>
                <a:ea typeface="メイリオ" panose="020B0604030504040204" pitchFamily="50" charset="-128"/>
              </a:rPr>
              <a:t>月分の児童扶養手当受給者の方</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lvl="0"/>
            <a:r>
              <a:rPr kumimoji="1" lang="ja-JP" altLang="en-US" sz="1400" b="1" dirty="0">
                <a:solidFill>
                  <a:schemeClr val="tx1"/>
                </a:solidFill>
                <a:latin typeface="メイリオ" panose="020B0604030504040204" pitchFamily="50" charset="-128"/>
                <a:ea typeface="メイリオ" panose="020B0604030504040204" pitchFamily="50" charset="-128"/>
              </a:rPr>
              <a:t>（表面１の①に該当する方）</a:t>
            </a:r>
            <a:endParaRPr kumimoji="1" lang="en-US" altLang="ja-JP" sz="1400" b="1" dirty="0">
              <a:solidFill>
                <a:schemeClr val="tx1"/>
              </a:solidFill>
              <a:latin typeface="メイリオ" panose="020B0604030504040204" pitchFamily="50" charset="-128"/>
              <a:ea typeface="メイリオ" panose="020B0604030504040204" pitchFamily="50" charset="-128"/>
            </a:endParaRPr>
          </a:p>
        </p:txBody>
      </p:sp>
      <p:sp>
        <p:nvSpPr>
          <p:cNvPr id="30" name="テキスト ボックス 29"/>
          <p:cNvSpPr txBox="1"/>
          <p:nvPr/>
        </p:nvSpPr>
        <p:spPr>
          <a:xfrm>
            <a:off x="332999" y="2837354"/>
            <a:ext cx="6192000" cy="1333799"/>
          </a:xfrm>
          <a:prstGeom prst="rect">
            <a:avLst/>
          </a:prstGeom>
          <a:noFill/>
          <a:ln w="19050">
            <a:solidFill>
              <a:schemeClr val="accent2"/>
            </a:solidFill>
          </a:ln>
        </p:spPr>
        <p:txBody>
          <a:bodyPr wrap="square" tIns="108000" bIns="108000" rtlCol="0">
            <a:spAutoFit/>
          </a:bodyPr>
          <a:lstStyle/>
          <a:p>
            <a:r>
              <a:rPr kumimoji="1" lang="en-US" altLang="ja-JP" sz="1400" b="1" dirty="0">
                <a:latin typeface="メイリオ" panose="020B0604030504040204" pitchFamily="50" charset="-128"/>
                <a:ea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rPr>
              <a:t>ご注意ください</a:t>
            </a:r>
            <a:r>
              <a:rPr kumimoji="1" lang="en-US" altLang="ja-JP" sz="1400" b="1" dirty="0">
                <a:latin typeface="メイリオ" panose="020B0604030504040204" pitchFamily="50" charset="-128"/>
                <a:ea typeface="メイリオ" panose="020B0604030504040204" pitchFamily="50" charset="-128"/>
              </a:rPr>
              <a:t>】</a:t>
            </a:r>
          </a:p>
          <a:p>
            <a:r>
              <a:rPr kumimoji="1" lang="en-US" altLang="ja-JP" sz="1400" dirty="0">
                <a:latin typeface="メイリオ" panose="020B0604030504040204" pitchFamily="50" charset="-128"/>
                <a:ea typeface="メイリオ" panose="020B0604030504040204" pitchFamily="50" charset="-128"/>
              </a:rPr>
              <a:t>※ </a:t>
            </a:r>
            <a:r>
              <a:rPr kumimoji="1" lang="ja-JP" altLang="en-US" sz="1400" dirty="0">
                <a:latin typeface="メイリオ" panose="020B0604030504040204" pitchFamily="50" charset="-128"/>
                <a:ea typeface="メイリオ" panose="020B0604030504040204" pitchFamily="50" charset="-128"/>
              </a:rPr>
              <a:t>給付金の支給を希望しない場合は、受給拒否届出書を提出してください。</a:t>
            </a:r>
            <a:endParaRPr kumimoji="1" lang="en-US" altLang="ja-JP" sz="1400" dirty="0">
              <a:latin typeface="メイリオ" panose="020B0604030504040204" pitchFamily="50" charset="-128"/>
              <a:ea typeface="メイリオ" panose="020B0604030504040204" pitchFamily="50" charset="-128"/>
            </a:endParaRPr>
          </a:p>
          <a:p>
            <a:pPr marL="180975" indent="-180975">
              <a:spcBef>
                <a:spcPts val="300"/>
              </a:spcBef>
            </a:pPr>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 児童扶養手当の支給に当たって指定していた口座を解約しているなど、　 給付金の支給に支障が出る恐れがある場合は、振込指定口座を変更するなどの手続きをしてください。 </a:t>
            </a:r>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詳しくは市役所まで</a:t>
            </a:r>
            <a:r>
              <a:rPr kumimoji="1" lang="ja-JP" altLang="en-US" sz="1400" dirty="0">
                <a:solidFill>
                  <a:prstClr val="black"/>
                </a:solidFill>
                <a:latin typeface="メイリオ" panose="020B0604030504040204" pitchFamily="50" charset="-128"/>
                <a:ea typeface="メイリオ" panose="020B0604030504040204" pitchFamily="50" charset="-128"/>
              </a:rPr>
              <a:t>お電話</a:t>
            </a:r>
            <a:r>
              <a:rPr kumimoji="1" lang="ja-JP" altLang="en-US" sz="1400" dirty="0">
                <a:latin typeface="メイリオ" panose="020B0604030504040204" pitchFamily="50" charset="-128"/>
                <a:ea typeface="メイリオ" panose="020B0604030504040204" pitchFamily="50" charset="-128"/>
              </a:rPr>
              <a:t>ください。</a:t>
            </a:r>
            <a:r>
              <a:rPr kumimoji="1" lang="en-US" altLang="ja-JP" sz="1400" dirty="0">
                <a:latin typeface="メイリオ" panose="020B0604030504040204" pitchFamily="50" charset="-128"/>
                <a:ea typeface="メイリオ" panose="020B0604030504040204" pitchFamily="50" charset="-128"/>
              </a:rPr>
              <a:t>)</a:t>
            </a:r>
          </a:p>
        </p:txBody>
      </p:sp>
      <p:sp>
        <p:nvSpPr>
          <p:cNvPr id="32" name="テキスト ボックス 31"/>
          <p:cNvSpPr txBox="1"/>
          <p:nvPr/>
        </p:nvSpPr>
        <p:spPr>
          <a:xfrm>
            <a:off x="211658" y="1747147"/>
            <a:ext cx="6480000" cy="859383"/>
          </a:xfrm>
          <a:prstGeom prst="rect">
            <a:avLst/>
          </a:prstGeom>
          <a:noFill/>
        </p:spPr>
        <p:txBody>
          <a:bodyPr wrap="square" lIns="72000" tIns="72000" rIns="72000" bIns="72000" rtlCol="0" anchor="ctr" anchorCtr="0">
            <a:noAutofit/>
          </a:bodyPr>
          <a:lstStyle/>
          <a:p>
            <a:pPr marL="180000" lvl="0" indent="-457200"/>
            <a:r>
              <a:rPr kumimoji="1" lang="ja-JP" altLang="en-US" sz="1600" dirty="0">
                <a:solidFill>
                  <a:prstClr val="black"/>
                </a:solidFill>
                <a:latin typeface="メイリオ" panose="020B0604030504040204" pitchFamily="50" charset="-128"/>
                <a:ea typeface="メイリオ" panose="020B0604030504040204" pitchFamily="50" charset="-128"/>
              </a:rPr>
              <a:t>▶ 給付金は、</a:t>
            </a:r>
            <a:r>
              <a:rPr kumimoji="1" lang="ja-JP" altLang="en-US" b="1" u="sng" dirty="0">
                <a:solidFill>
                  <a:srgbClr val="FF0000"/>
                </a:solidFill>
                <a:latin typeface="メイリオ" panose="020B0604030504040204" pitchFamily="50" charset="-128"/>
                <a:ea typeface="メイリオ" panose="020B0604030504040204" pitchFamily="50" charset="-128"/>
              </a:rPr>
              <a:t>申請不要</a:t>
            </a:r>
            <a:r>
              <a:rPr kumimoji="1" lang="ja-JP" altLang="en-US" sz="1500" dirty="0">
                <a:solidFill>
                  <a:prstClr val="black"/>
                </a:solidFill>
                <a:latin typeface="メイリオ" panose="020B0604030504040204" pitchFamily="50" charset="-128"/>
                <a:ea typeface="メイリオ" panose="020B0604030504040204" pitchFamily="50" charset="-128"/>
              </a:rPr>
              <a:t>で受け取れます。</a:t>
            </a:r>
            <a:endParaRPr kumimoji="1" lang="en-US" altLang="ja-JP" sz="1500" dirty="0">
              <a:solidFill>
                <a:prstClr val="black"/>
              </a:solidFill>
              <a:latin typeface="メイリオ" panose="020B0604030504040204" pitchFamily="50" charset="-128"/>
              <a:ea typeface="メイリオ" panose="020B0604030504040204" pitchFamily="50" charset="-128"/>
            </a:endParaRPr>
          </a:p>
          <a:p>
            <a:pPr marL="177800" indent="-177800">
              <a:lnSpc>
                <a:spcPct val="150000"/>
              </a:lnSpc>
              <a:spcBef>
                <a:spcPts val="300"/>
              </a:spcBef>
            </a:pPr>
            <a:r>
              <a:rPr kumimoji="1" lang="ja-JP" altLang="en-US" sz="1600" dirty="0">
                <a:solidFill>
                  <a:srgbClr val="FF0000"/>
                </a:solidFill>
                <a:highlight>
                  <a:srgbClr val="FFFF00"/>
                </a:highlight>
                <a:latin typeface="メイリオ" panose="020B0604030504040204" pitchFamily="50" charset="-128"/>
                <a:ea typeface="メイリオ" panose="020B0604030504040204" pitchFamily="50" charset="-128"/>
              </a:rPr>
              <a:t>▶ </a:t>
            </a:r>
            <a:r>
              <a:rPr kumimoji="1" lang="ja-JP" altLang="en-US" sz="1500" b="1" dirty="0">
                <a:solidFill>
                  <a:srgbClr val="FF0000"/>
                </a:solidFill>
                <a:highlight>
                  <a:srgbClr val="FFFF00"/>
                </a:highlight>
                <a:latin typeface="メイリオ" panose="020B0604030504040204" pitchFamily="50" charset="-128"/>
                <a:ea typeface="メイリオ" panose="020B0604030504040204" pitchFamily="50" charset="-128"/>
              </a:rPr>
              <a:t>令和</a:t>
            </a:r>
            <a:r>
              <a:rPr kumimoji="1" lang="en-US" altLang="ja-JP" sz="1500" b="1" dirty="0">
                <a:solidFill>
                  <a:srgbClr val="FF0000"/>
                </a:solidFill>
                <a:highlight>
                  <a:srgbClr val="FFFF00"/>
                </a:highlight>
                <a:latin typeface="メイリオ" panose="020B0604030504040204" pitchFamily="50" charset="-128"/>
                <a:ea typeface="メイリオ" panose="020B0604030504040204" pitchFamily="50" charset="-128"/>
              </a:rPr>
              <a:t>6</a:t>
            </a:r>
            <a:r>
              <a:rPr kumimoji="1" lang="ja-JP" altLang="en-US" sz="1500" b="1" dirty="0">
                <a:solidFill>
                  <a:srgbClr val="FF0000"/>
                </a:solidFill>
                <a:highlight>
                  <a:srgbClr val="FFFF00"/>
                </a:highlight>
                <a:latin typeface="メイリオ" panose="020B0604030504040204" pitchFamily="50" charset="-128"/>
                <a:ea typeface="メイリオ" panose="020B0604030504040204" pitchFamily="50" charset="-128"/>
              </a:rPr>
              <a:t>年３月</a:t>
            </a:r>
            <a:r>
              <a:rPr kumimoji="1" lang="en-US" altLang="ja-JP" sz="1500" b="1" dirty="0">
                <a:solidFill>
                  <a:srgbClr val="FF0000"/>
                </a:solidFill>
                <a:highlight>
                  <a:srgbClr val="FFFF00"/>
                </a:highlight>
                <a:latin typeface="メイリオ" panose="020B0604030504040204" pitchFamily="50" charset="-128"/>
                <a:ea typeface="メイリオ" panose="020B0604030504040204" pitchFamily="50" charset="-128"/>
              </a:rPr>
              <a:t>17</a:t>
            </a:r>
            <a:r>
              <a:rPr kumimoji="1" lang="ja-JP" altLang="en-US" sz="1500" b="1" dirty="0">
                <a:solidFill>
                  <a:srgbClr val="FF0000"/>
                </a:solidFill>
                <a:highlight>
                  <a:srgbClr val="FFFF00"/>
                </a:highlight>
                <a:latin typeface="メイリオ" panose="020B0604030504040204" pitchFamily="50" charset="-128"/>
                <a:ea typeface="メイリオ" panose="020B0604030504040204" pitchFamily="50" charset="-128"/>
              </a:rPr>
              <a:t>日</a:t>
            </a:r>
            <a:r>
              <a:rPr kumimoji="1" lang="en-US" altLang="ja-JP" sz="1500" b="1" dirty="0">
                <a:solidFill>
                  <a:srgbClr val="FF0000"/>
                </a:solidFill>
                <a:highlight>
                  <a:srgbClr val="FFFF00"/>
                </a:highlight>
                <a:latin typeface="メイリオ" panose="020B0604030504040204" pitchFamily="50" charset="-128"/>
                <a:ea typeface="メイリオ" panose="020B0604030504040204" pitchFamily="50" charset="-128"/>
              </a:rPr>
              <a:t>(</a:t>
            </a:r>
            <a:r>
              <a:rPr kumimoji="1" lang="ja-JP" altLang="en-US" sz="1500" b="1" dirty="0">
                <a:solidFill>
                  <a:srgbClr val="FF0000"/>
                </a:solidFill>
                <a:highlight>
                  <a:srgbClr val="FFFF00"/>
                </a:highlight>
                <a:latin typeface="メイリオ" panose="020B0604030504040204" pitchFamily="50" charset="-128"/>
                <a:ea typeface="メイリオ" panose="020B0604030504040204" pitchFamily="50" charset="-128"/>
              </a:rPr>
              <a:t>月</a:t>
            </a:r>
            <a:r>
              <a:rPr kumimoji="1" lang="en-US" altLang="ja-JP" sz="1500" b="1" dirty="0">
                <a:solidFill>
                  <a:srgbClr val="FF0000"/>
                </a:solidFill>
                <a:highlight>
                  <a:srgbClr val="FFFF00"/>
                </a:highlight>
                <a:latin typeface="メイリオ" panose="020B0604030504040204" pitchFamily="50" charset="-128"/>
                <a:ea typeface="メイリオ" panose="020B0604030504040204" pitchFamily="50" charset="-128"/>
              </a:rPr>
              <a:t>)</a:t>
            </a:r>
            <a:r>
              <a:rPr kumimoji="1" lang="ja-JP" altLang="en-US" sz="1600" b="1" dirty="0">
                <a:solidFill>
                  <a:srgbClr val="FF0000"/>
                </a:solidFill>
                <a:highlight>
                  <a:srgbClr val="FFFF00"/>
                </a:highlight>
                <a:latin typeface="メイリオ" panose="020B0604030504040204" pitchFamily="50" charset="-128"/>
                <a:ea typeface="メイリオ" panose="020B0604030504040204" pitchFamily="50" charset="-128"/>
              </a:rPr>
              <a:t>、</a:t>
            </a:r>
            <a:r>
              <a:rPr kumimoji="1" lang="ja-JP" altLang="en-US" sz="1500" dirty="0">
                <a:latin typeface="メイリオ" panose="020B0604030504040204" pitchFamily="50" charset="-128"/>
                <a:ea typeface="メイリオ" panose="020B0604030504040204" pitchFamily="50" charset="-128"/>
              </a:rPr>
              <a:t>児童扶養手当を支給している口座に振り込み　　　　予定です。</a:t>
            </a:r>
          </a:p>
        </p:txBody>
      </p:sp>
      <p:pic>
        <p:nvPicPr>
          <p:cNvPr id="33" name="図 32">
            <a:extLst>
              <a:ext uri="{FF2B5EF4-FFF2-40B4-BE49-F238E27FC236}">
                <a16:creationId xmlns:a16="http://schemas.microsoft.com/office/drawing/2014/main" id="{1FBA9660-9B77-408B-8A77-3199228CB35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76054" y="782185"/>
            <a:ext cx="875211" cy="1066254"/>
          </a:xfrm>
          <a:prstGeom prst="rect">
            <a:avLst/>
          </a:prstGeom>
        </p:spPr>
      </p:pic>
      <p:pic>
        <p:nvPicPr>
          <p:cNvPr id="9" name="図 8">
            <a:extLst>
              <a:ext uri="{FF2B5EF4-FFF2-40B4-BE49-F238E27FC236}">
                <a16:creationId xmlns:a16="http://schemas.microsoft.com/office/drawing/2014/main" id="{C19B6245-0B20-41F2-9D76-26589A178A6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31016"/>
          <a:stretch/>
        </p:blipFill>
        <p:spPr>
          <a:xfrm>
            <a:off x="5297832" y="5801048"/>
            <a:ext cx="1049047" cy="935275"/>
          </a:xfrm>
          <a:prstGeom prst="rect">
            <a:avLst/>
          </a:prstGeom>
        </p:spPr>
      </p:pic>
      <p:grpSp>
        <p:nvGrpSpPr>
          <p:cNvPr id="53" name="グループ化 52"/>
          <p:cNvGrpSpPr/>
          <p:nvPr/>
        </p:nvGrpSpPr>
        <p:grpSpPr>
          <a:xfrm>
            <a:off x="259093" y="7371018"/>
            <a:ext cx="504056" cy="438314"/>
            <a:chOff x="245868" y="1038368"/>
            <a:chExt cx="828000" cy="828000"/>
          </a:xfrm>
        </p:grpSpPr>
        <p:sp>
          <p:nvSpPr>
            <p:cNvPr id="54" name="円/楕円 59"/>
            <p:cNvSpPr>
              <a:spLocks noChangeAspect="1"/>
            </p:cNvSpPr>
            <p:nvPr/>
          </p:nvSpPr>
          <p:spPr>
            <a:xfrm>
              <a:off x="245868" y="1038368"/>
              <a:ext cx="828000" cy="828000"/>
            </a:xfrm>
            <a:prstGeom prst="ellipse">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88697" tIns="44348" rIns="88697" bIns="44348" spcCol="0" rtlCol="0" anchor="ctr"/>
            <a:lstStyle/>
            <a:p>
              <a:pPr algn="ctr" defTabSz="1474670"/>
              <a:endParaRPr lang="ja-JP" altLang="en-US" sz="2000" dirty="0">
                <a:solidFill>
                  <a:prstClr val="white"/>
                </a:solidFill>
              </a:endParaRPr>
            </a:p>
          </p:txBody>
        </p:sp>
        <p:pic>
          <p:nvPicPr>
            <p:cNvPr id="55" name="図 5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9804" y="1146359"/>
              <a:ext cx="225538" cy="648001"/>
            </a:xfrm>
            <a:prstGeom prst="rect">
              <a:avLst/>
            </a:prstGeom>
          </p:spPr>
        </p:pic>
      </p:grpSp>
    </p:spTree>
    <p:extLst>
      <p:ext uri="{BB962C8B-B14F-4D97-AF65-F5344CB8AC3E}">
        <p14:creationId xmlns:p14="http://schemas.microsoft.com/office/powerpoint/2010/main" val="2907768814"/>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AA684EF945142F4F8E19B7702DEEB246" ma:contentTypeVersion="9" ma:contentTypeDescription="新しいドキュメントを作成します。" ma:contentTypeScope="" ma:versionID="dc708cca2a448875e1fbb0f0eae51d17">
  <xsd:schema xmlns:xsd="http://www.w3.org/2001/XMLSchema" xmlns:xs="http://www.w3.org/2001/XMLSchema" xmlns:p="http://schemas.microsoft.com/office/2006/metadata/properties" xmlns:ns2="683158a2-9d06-4ce6-bd6b-0794883ee101" xmlns:ns3="678a2489-fa4b-4df7-931e-168db4fd1dd7" targetNamespace="http://schemas.microsoft.com/office/2006/metadata/properties" ma:root="true" ma:fieldsID="d8f1bd4788accfc9e2ec93e85ae1ba2d" ns2:_="" ns3:_="">
    <xsd:import namespace="683158a2-9d06-4ce6-bd6b-0794883ee101"/>
    <xsd:import namespace="678a2489-fa4b-4df7-931e-168db4fd1dd7"/>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83158a2-9d06-4ce6-bd6b-0794883ee1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78a2489-fa4b-4df7-931e-168db4fd1dd7"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76552390-e3a5-4022-950d-f93bb380104d}" ma:internalName="TaxCatchAll" ma:showField="CatchAllData" ma:web="678a2489-fa4b-4df7-931e-168db4fd1dd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683158a2-9d06-4ce6-bd6b-0794883ee101">
      <Terms xmlns="http://schemas.microsoft.com/office/infopath/2007/PartnerControls"/>
    </lcf76f155ced4ddcb4097134ff3c332f>
    <TaxCatchAll xmlns="678a2489-fa4b-4df7-931e-168db4fd1dd7"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46855DB-0C0A-4E52-BD0A-304F25DED5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83158a2-9d06-4ce6-bd6b-0794883ee101"/>
    <ds:schemaRef ds:uri="678a2489-fa4b-4df7-931e-168db4fd1d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E414D69-AE58-486C-9AA8-85940B06B69F}">
  <ds:schemaRefs>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http://purl.org/dc/terms/"/>
    <ds:schemaRef ds:uri="678a2489-fa4b-4df7-931e-168db4fd1dd7"/>
    <ds:schemaRef ds:uri="http://schemas.microsoft.com/office/2006/documentManagement/types"/>
    <ds:schemaRef ds:uri="683158a2-9d06-4ce6-bd6b-0794883ee101"/>
    <ds:schemaRef ds:uri="http://www.w3.org/XML/1998/namespace"/>
    <ds:schemaRef ds:uri="http://purl.org/dc/dcmitype/"/>
  </ds:schemaRefs>
</ds:datastoreItem>
</file>

<file path=customXml/itemProps3.xml><?xml version="1.0" encoding="utf-8"?>
<ds:datastoreItem xmlns:ds="http://schemas.openxmlformats.org/officeDocument/2006/customXml" ds:itemID="{0F767860-D83E-448D-81DD-2B08769BE61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6897</TotalTime>
  <Words>500</Words>
  <Application>Microsoft Office PowerPoint</Application>
  <PresentationFormat>A4 210 x 297 mm</PresentationFormat>
  <Paragraphs>35</Paragraphs>
  <Slides>2</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メイリオ</vt:lpstr>
      <vt:lpstr>游ゴシック</vt:lpstr>
      <vt:lpstr>Arial</vt:lpstr>
      <vt:lpstr>Calibri</vt:lpstr>
      <vt:lpstr>Calibri Light</vt:lpstr>
      <vt:lpstr>Office Theme</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矢澤　雅弘(子ども･子育て本部)</dc:creator>
  <cp:lastModifiedBy>0751@city.iiyama.nagano.jp</cp:lastModifiedBy>
  <cp:revision>458</cp:revision>
  <cp:lastPrinted>2025-02-14T04:03:38Z</cp:lastPrinted>
  <dcterms:created xsi:type="dcterms:W3CDTF">2020-04-07T04:57:46Z</dcterms:created>
  <dcterms:modified xsi:type="dcterms:W3CDTF">2025-02-17T06:36:17Z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0x010100AA684EF945142F4F8E19B7702DEEB246</vt:lpwstr>
  </property>
  <property fmtid="{D5CDD505-2E9C-101B-9397-08002B2CF9AE}" pid="3" name="MediaServiceImageTags">
    <vt:lpwstr/>
  </property>
</Properties>
</file>